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handoutMasterIdLst>
    <p:handoutMasterId r:id="rId18"/>
  </p:handoutMasterIdLst>
  <p:sldIdLst>
    <p:sldId id="1007" r:id="rId3"/>
    <p:sldId id="256" r:id="rId4"/>
    <p:sldId id="257" r:id="rId5"/>
    <p:sldId id="259" r:id="rId6"/>
    <p:sldId id="258" r:id="rId7"/>
    <p:sldId id="260" r:id="rId8"/>
    <p:sldId id="261" r:id="rId9"/>
    <p:sldId id="263" r:id="rId10"/>
    <p:sldId id="262" r:id="rId11"/>
    <p:sldId id="265" r:id="rId12"/>
    <p:sldId id="266" r:id="rId13"/>
    <p:sldId id="264" r:id="rId14"/>
    <p:sldId id="269" r:id="rId15"/>
    <p:sldId id="268" r:id="rId16"/>
  </p:sldIdLst>
  <p:sldSz cx="9144000" cy="6858000" type="screen4x3"/>
  <p:notesSz cx="6807200" cy="9939338"/>
  <p:defaultTextStyle>
    <a:defPPr>
      <a:defRPr lang="ja-JP"/>
    </a:defPPr>
    <a:lvl1pPr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1pPr>
    <a:lvl2pPr marL="4572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2pPr>
    <a:lvl3pPr marL="9144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3pPr>
    <a:lvl4pPr marL="13716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4pPr>
    <a:lvl5pPr marL="18288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5pPr>
    <a:lvl6pPr marL="22860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6pPr>
    <a:lvl7pPr marL="27432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7pPr>
    <a:lvl8pPr marL="32004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8pPr>
    <a:lvl9pPr marL="36576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B8FAC3"/>
    <a:srgbClr val="CCFFCC"/>
    <a:srgbClr val="3366FF"/>
    <a:srgbClr val="FF0000"/>
    <a:srgbClr val="0000CC"/>
    <a:srgbClr val="66CCFF"/>
    <a:srgbClr val="FFFFFF"/>
    <a:srgbClr val="00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55" autoAdjust="0"/>
    <p:restoredTop sz="57576" autoAdjust="0"/>
  </p:normalViewPr>
  <p:slideViewPr>
    <p:cSldViewPr>
      <p:cViewPr varScale="1">
        <p:scale>
          <a:sx n="47" d="100"/>
          <a:sy n="47" d="100"/>
        </p:scale>
        <p:origin x="1196"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p:cViewPr>
        <p:scale>
          <a:sx n="100" d="100"/>
          <a:sy n="100" d="100"/>
        </p:scale>
        <p:origin x="-1800" y="-72"/>
      </p:cViewPr>
      <p:guideLst>
        <p:guide orient="horz" pos="313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B8741C5-1989-4121-B958-624B2B0239FF}"/>
              </a:ext>
            </a:extLst>
          </p:cNvPr>
          <p:cNvSpPr>
            <a:spLocks noGrp="1" noChangeArrowheads="1"/>
          </p:cNvSpPr>
          <p:nvPr>
            <p:ph type="hdr" sz="quarter"/>
          </p:nvPr>
        </p:nvSpPr>
        <p:spPr bwMode="auto">
          <a:xfrm>
            <a:off x="1" y="1"/>
            <a:ext cx="2952558" cy="497518"/>
          </a:xfrm>
          <a:prstGeom prst="rect">
            <a:avLst/>
          </a:prstGeom>
          <a:noFill/>
          <a:ln w="9525">
            <a:noFill/>
            <a:miter lim="800000"/>
            <a:headEnd/>
            <a:tailEnd/>
          </a:ln>
          <a:effectLst/>
        </p:spPr>
        <p:txBody>
          <a:bodyPr vert="horz" wrap="square" lIns="92201" tIns="46101" rIns="92201" bIns="46101" numCol="1" anchor="t" anchorCtr="0" compatLnSpc="1">
            <a:prstTxWarp prst="textNoShape">
              <a:avLst/>
            </a:prstTxWarp>
          </a:bodyPr>
          <a:lstStyle>
            <a:lvl1pPr defTabSz="922064" eaLnBrk="1" hangingPunct="1">
              <a:defRPr sz="1200">
                <a:latin typeface="Arial" charset="0"/>
                <a:ea typeface="ＭＳ Ｐゴシック" pitchFamily="50" charset="-128"/>
              </a:defRPr>
            </a:lvl1pPr>
          </a:lstStyle>
          <a:p>
            <a:pPr>
              <a:defRPr/>
            </a:pPr>
            <a:endParaRPr lang="en-US" altLang="ja-JP"/>
          </a:p>
        </p:txBody>
      </p:sp>
      <p:sp>
        <p:nvSpPr>
          <p:cNvPr id="90115" name="Rectangle 3">
            <a:extLst>
              <a:ext uri="{FF2B5EF4-FFF2-40B4-BE49-F238E27FC236}">
                <a16:creationId xmlns:a16="http://schemas.microsoft.com/office/drawing/2014/main" id="{52D4C243-ACF5-4A6E-BE7C-31CB2020F354}"/>
              </a:ext>
            </a:extLst>
          </p:cNvPr>
          <p:cNvSpPr>
            <a:spLocks noGrp="1" noChangeArrowheads="1"/>
          </p:cNvSpPr>
          <p:nvPr>
            <p:ph type="dt" sz="quarter" idx="1"/>
          </p:nvPr>
        </p:nvSpPr>
        <p:spPr bwMode="auto">
          <a:xfrm>
            <a:off x="3853074" y="1"/>
            <a:ext cx="2952558" cy="497518"/>
          </a:xfrm>
          <a:prstGeom prst="rect">
            <a:avLst/>
          </a:prstGeom>
          <a:noFill/>
          <a:ln w="9525">
            <a:noFill/>
            <a:miter lim="800000"/>
            <a:headEnd/>
            <a:tailEnd/>
          </a:ln>
          <a:effectLst/>
        </p:spPr>
        <p:txBody>
          <a:bodyPr vert="horz" wrap="square" lIns="92201" tIns="46101" rIns="92201" bIns="46101" numCol="1" anchor="t" anchorCtr="0" compatLnSpc="1">
            <a:prstTxWarp prst="textNoShape">
              <a:avLst/>
            </a:prstTxWarp>
          </a:bodyPr>
          <a:lstStyle>
            <a:lvl1pPr algn="r" defTabSz="922064" eaLnBrk="1" hangingPunct="1">
              <a:defRPr sz="1200">
                <a:latin typeface="Arial" charset="0"/>
                <a:ea typeface="ＭＳ Ｐゴシック" pitchFamily="50" charset="-128"/>
              </a:defRPr>
            </a:lvl1pPr>
          </a:lstStyle>
          <a:p>
            <a:pPr>
              <a:defRPr/>
            </a:pPr>
            <a:endParaRPr lang="en-US" altLang="ja-JP"/>
          </a:p>
        </p:txBody>
      </p:sp>
      <p:sp>
        <p:nvSpPr>
          <p:cNvPr id="90116" name="Rectangle 4">
            <a:extLst>
              <a:ext uri="{FF2B5EF4-FFF2-40B4-BE49-F238E27FC236}">
                <a16:creationId xmlns:a16="http://schemas.microsoft.com/office/drawing/2014/main" id="{03A9B4E6-A8A6-49AE-977E-B8C642D395F5}"/>
              </a:ext>
            </a:extLst>
          </p:cNvPr>
          <p:cNvSpPr>
            <a:spLocks noGrp="1" noChangeArrowheads="1"/>
          </p:cNvSpPr>
          <p:nvPr>
            <p:ph type="ftr" sz="quarter" idx="2"/>
          </p:nvPr>
        </p:nvSpPr>
        <p:spPr bwMode="auto">
          <a:xfrm>
            <a:off x="1" y="9440246"/>
            <a:ext cx="2952558" cy="497518"/>
          </a:xfrm>
          <a:prstGeom prst="rect">
            <a:avLst/>
          </a:prstGeom>
          <a:noFill/>
          <a:ln w="9525">
            <a:noFill/>
            <a:miter lim="800000"/>
            <a:headEnd/>
            <a:tailEnd/>
          </a:ln>
          <a:effectLst/>
        </p:spPr>
        <p:txBody>
          <a:bodyPr vert="horz" wrap="square" lIns="92201" tIns="46101" rIns="92201" bIns="46101" numCol="1" anchor="b" anchorCtr="0" compatLnSpc="1">
            <a:prstTxWarp prst="textNoShape">
              <a:avLst/>
            </a:prstTxWarp>
          </a:bodyPr>
          <a:lstStyle>
            <a:lvl1pPr defTabSz="922064" eaLnBrk="1" hangingPunct="1">
              <a:defRPr sz="1200">
                <a:latin typeface="Arial" charset="0"/>
                <a:ea typeface="ＭＳ Ｐゴシック" pitchFamily="50" charset="-128"/>
              </a:defRPr>
            </a:lvl1pPr>
          </a:lstStyle>
          <a:p>
            <a:pPr>
              <a:defRPr/>
            </a:pPr>
            <a:endParaRPr lang="en-US" altLang="ja-JP"/>
          </a:p>
        </p:txBody>
      </p:sp>
      <p:sp>
        <p:nvSpPr>
          <p:cNvPr id="90117" name="Rectangle 5">
            <a:extLst>
              <a:ext uri="{FF2B5EF4-FFF2-40B4-BE49-F238E27FC236}">
                <a16:creationId xmlns:a16="http://schemas.microsoft.com/office/drawing/2014/main" id="{61882378-3C0A-4D49-AA59-9BAE3100AC79}"/>
              </a:ext>
            </a:extLst>
          </p:cNvPr>
          <p:cNvSpPr>
            <a:spLocks noGrp="1" noChangeArrowheads="1"/>
          </p:cNvSpPr>
          <p:nvPr>
            <p:ph type="sldNum" sz="quarter" idx="3"/>
          </p:nvPr>
        </p:nvSpPr>
        <p:spPr bwMode="auto">
          <a:xfrm>
            <a:off x="3853074" y="9440246"/>
            <a:ext cx="2952558" cy="497518"/>
          </a:xfrm>
          <a:prstGeom prst="rect">
            <a:avLst/>
          </a:prstGeom>
          <a:noFill/>
          <a:ln w="9525">
            <a:noFill/>
            <a:miter lim="800000"/>
            <a:headEnd/>
            <a:tailEnd/>
          </a:ln>
          <a:effectLst/>
        </p:spPr>
        <p:txBody>
          <a:bodyPr vert="horz" wrap="square" lIns="92201" tIns="46101" rIns="92201" bIns="46101" numCol="1" anchor="b" anchorCtr="0" compatLnSpc="1">
            <a:prstTxWarp prst="textNoShape">
              <a:avLst/>
            </a:prstTxWarp>
          </a:bodyPr>
          <a:lstStyle>
            <a:lvl1pPr algn="r" eaLnBrk="1" hangingPunct="1">
              <a:defRPr sz="1200">
                <a:ea typeface="ＭＳ Ｐゴシック" panose="020B0600070205080204" pitchFamily="34" charset="-128"/>
              </a:defRPr>
            </a:lvl1pPr>
          </a:lstStyle>
          <a:p>
            <a:fld id="{E2A20AD1-39AF-40A5-B528-2EFFC0FEF117}" type="slidenum">
              <a:rPr lang="en-US" altLang="ja-JP"/>
              <a:pPr/>
              <a:t>‹#›</a:t>
            </a:fld>
            <a:endParaRPr lang="en-US" altLang="ja-JP"/>
          </a:p>
        </p:txBody>
      </p:sp>
    </p:spTree>
    <p:extLst>
      <p:ext uri="{BB962C8B-B14F-4D97-AF65-F5344CB8AC3E}">
        <p14:creationId xmlns:p14="http://schemas.microsoft.com/office/powerpoint/2010/main" val="688332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5B349715-FA26-45E2-B58B-DEEC1AAB64C6}"/>
              </a:ext>
            </a:extLst>
          </p:cNvPr>
          <p:cNvSpPr>
            <a:spLocks noGrp="1" noChangeArrowheads="1"/>
          </p:cNvSpPr>
          <p:nvPr>
            <p:ph type="hdr" sz="quarter"/>
          </p:nvPr>
        </p:nvSpPr>
        <p:spPr bwMode="auto">
          <a:xfrm>
            <a:off x="1" y="1"/>
            <a:ext cx="2952558" cy="497518"/>
          </a:xfrm>
          <a:prstGeom prst="rect">
            <a:avLst/>
          </a:prstGeom>
          <a:noFill/>
          <a:ln w="9525">
            <a:noFill/>
            <a:miter lim="800000"/>
            <a:headEnd/>
            <a:tailEnd/>
          </a:ln>
          <a:effectLst/>
        </p:spPr>
        <p:txBody>
          <a:bodyPr vert="horz" wrap="square" lIns="92201" tIns="46101" rIns="92201" bIns="46101" numCol="1" anchor="t" anchorCtr="0" compatLnSpc="1">
            <a:prstTxWarp prst="textNoShape">
              <a:avLst/>
            </a:prstTxWarp>
          </a:bodyPr>
          <a:lstStyle>
            <a:lvl1pPr defTabSz="922064" eaLnBrk="1" hangingPunct="1">
              <a:defRPr sz="1200">
                <a:latin typeface="Arial" charset="0"/>
                <a:ea typeface="ＭＳ Ｐゴシック" pitchFamily="50" charset="-128"/>
              </a:defRPr>
            </a:lvl1pPr>
          </a:lstStyle>
          <a:p>
            <a:pPr>
              <a:defRPr/>
            </a:pPr>
            <a:endParaRPr lang="en-US" altLang="ja-JP"/>
          </a:p>
        </p:txBody>
      </p:sp>
      <p:sp>
        <p:nvSpPr>
          <p:cNvPr id="174083" name="Rectangle 3">
            <a:extLst>
              <a:ext uri="{FF2B5EF4-FFF2-40B4-BE49-F238E27FC236}">
                <a16:creationId xmlns:a16="http://schemas.microsoft.com/office/drawing/2014/main" id="{EB801083-D8E0-4140-84ED-7A72F3004D50}"/>
              </a:ext>
            </a:extLst>
          </p:cNvPr>
          <p:cNvSpPr>
            <a:spLocks noGrp="1" noChangeArrowheads="1"/>
          </p:cNvSpPr>
          <p:nvPr>
            <p:ph type="dt" idx="1"/>
          </p:nvPr>
        </p:nvSpPr>
        <p:spPr bwMode="auto">
          <a:xfrm>
            <a:off x="3853074" y="1"/>
            <a:ext cx="2952558" cy="497518"/>
          </a:xfrm>
          <a:prstGeom prst="rect">
            <a:avLst/>
          </a:prstGeom>
          <a:noFill/>
          <a:ln w="9525">
            <a:noFill/>
            <a:miter lim="800000"/>
            <a:headEnd/>
            <a:tailEnd/>
          </a:ln>
          <a:effectLst/>
        </p:spPr>
        <p:txBody>
          <a:bodyPr vert="horz" wrap="square" lIns="92201" tIns="46101" rIns="92201" bIns="46101" numCol="1" anchor="t" anchorCtr="0" compatLnSpc="1">
            <a:prstTxWarp prst="textNoShape">
              <a:avLst/>
            </a:prstTxWarp>
          </a:bodyPr>
          <a:lstStyle>
            <a:lvl1pPr algn="r" defTabSz="922064" eaLnBrk="1" hangingPunct="1">
              <a:defRPr sz="1200">
                <a:latin typeface="Arial" charset="0"/>
                <a:ea typeface="ＭＳ Ｐゴシック" pitchFamily="50" charset="-128"/>
              </a:defRPr>
            </a:lvl1pPr>
          </a:lstStyle>
          <a:p>
            <a:pPr>
              <a:defRPr/>
            </a:pPr>
            <a:endParaRPr lang="en-US" altLang="ja-JP"/>
          </a:p>
        </p:txBody>
      </p:sp>
      <p:sp>
        <p:nvSpPr>
          <p:cNvPr id="65540" name="Rectangle 4">
            <a:extLst>
              <a:ext uri="{FF2B5EF4-FFF2-40B4-BE49-F238E27FC236}">
                <a16:creationId xmlns:a16="http://schemas.microsoft.com/office/drawing/2014/main" id="{E79ADBC2-5A3C-48EC-AFA1-564DDADE7B9E}"/>
              </a:ext>
            </a:extLst>
          </p:cNvPr>
          <p:cNvSpPr>
            <a:spLocks noGrp="1" noRot="1" noChangeAspect="1" noChangeArrowheads="1" noTextEdit="1"/>
          </p:cNvSpPr>
          <p:nvPr>
            <p:ph type="sldImg" idx="2"/>
          </p:nvPr>
        </p:nvSpPr>
        <p:spPr bwMode="auto">
          <a:xfrm>
            <a:off x="919163" y="747713"/>
            <a:ext cx="4968875" cy="372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5" name="Rectangle 5">
            <a:extLst>
              <a:ext uri="{FF2B5EF4-FFF2-40B4-BE49-F238E27FC236}">
                <a16:creationId xmlns:a16="http://schemas.microsoft.com/office/drawing/2014/main" id="{FF769364-FD22-4E10-900F-F074146B25F8}"/>
              </a:ext>
            </a:extLst>
          </p:cNvPr>
          <p:cNvSpPr>
            <a:spLocks noGrp="1" noChangeArrowheads="1"/>
          </p:cNvSpPr>
          <p:nvPr>
            <p:ph type="body" sz="quarter" idx="3"/>
          </p:nvPr>
        </p:nvSpPr>
        <p:spPr bwMode="auto">
          <a:xfrm>
            <a:off x="682447" y="4720123"/>
            <a:ext cx="5443877" cy="4471363"/>
          </a:xfrm>
          <a:prstGeom prst="rect">
            <a:avLst/>
          </a:prstGeom>
          <a:noFill/>
          <a:ln w="9525">
            <a:noFill/>
            <a:miter lim="800000"/>
            <a:headEnd/>
            <a:tailEnd/>
          </a:ln>
          <a:effectLst/>
        </p:spPr>
        <p:txBody>
          <a:bodyPr vert="horz" wrap="square" lIns="92201" tIns="46101" rIns="92201" bIns="461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086" name="Rectangle 6">
            <a:extLst>
              <a:ext uri="{FF2B5EF4-FFF2-40B4-BE49-F238E27FC236}">
                <a16:creationId xmlns:a16="http://schemas.microsoft.com/office/drawing/2014/main" id="{0C530B4F-0B59-439D-A747-865DF3EF3990}"/>
              </a:ext>
            </a:extLst>
          </p:cNvPr>
          <p:cNvSpPr>
            <a:spLocks noGrp="1" noChangeArrowheads="1"/>
          </p:cNvSpPr>
          <p:nvPr>
            <p:ph type="ftr" sz="quarter" idx="4"/>
          </p:nvPr>
        </p:nvSpPr>
        <p:spPr bwMode="auto">
          <a:xfrm>
            <a:off x="1" y="9440246"/>
            <a:ext cx="2952558" cy="497518"/>
          </a:xfrm>
          <a:prstGeom prst="rect">
            <a:avLst/>
          </a:prstGeom>
          <a:noFill/>
          <a:ln w="9525">
            <a:noFill/>
            <a:miter lim="800000"/>
            <a:headEnd/>
            <a:tailEnd/>
          </a:ln>
          <a:effectLst/>
        </p:spPr>
        <p:txBody>
          <a:bodyPr vert="horz" wrap="square" lIns="92201" tIns="46101" rIns="92201" bIns="46101" numCol="1" anchor="b" anchorCtr="0" compatLnSpc="1">
            <a:prstTxWarp prst="textNoShape">
              <a:avLst/>
            </a:prstTxWarp>
          </a:bodyPr>
          <a:lstStyle>
            <a:lvl1pPr defTabSz="922064" eaLnBrk="1" hangingPunct="1">
              <a:defRPr sz="1200">
                <a:latin typeface="Arial" charset="0"/>
                <a:ea typeface="ＭＳ Ｐゴシック" pitchFamily="50" charset="-128"/>
              </a:defRPr>
            </a:lvl1pPr>
          </a:lstStyle>
          <a:p>
            <a:pPr>
              <a:defRPr/>
            </a:pPr>
            <a:endParaRPr lang="en-US" altLang="ja-JP"/>
          </a:p>
        </p:txBody>
      </p:sp>
      <p:sp>
        <p:nvSpPr>
          <p:cNvPr id="174087" name="Rectangle 7">
            <a:extLst>
              <a:ext uri="{FF2B5EF4-FFF2-40B4-BE49-F238E27FC236}">
                <a16:creationId xmlns:a16="http://schemas.microsoft.com/office/drawing/2014/main" id="{9E02681E-51DA-4414-BC83-E2B904BF918F}"/>
              </a:ext>
            </a:extLst>
          </p:cNvPr>
          <p:cNvSpPr>
            <a:spLocks noGrp="1" noChangeArrowheads="1"/>
          </p:cNvSpPr>
          <p:nvPr>
            <p:ph type="sldNum" sz="quarter" idx="5"/>
          </p:nvPr>
        </p:nvSpPr>
        <p:spPr bwMode="auto">
          <a:xfrm>
            <a:off x="3853074" y="9440246"/>
            <a:ext cx="2952558" cy="497518"/>
          </a:xfrm>
          <a:prstGeom prst="rect">
            <a:avLst/>
          </a:prstGeom>
          <a:noFill/>
          <a:ln w="9525">
            <a:noFill/>
            <a:miter lim="800000"/>
            <a:headEnd/>
            <a:tailEnd/>
          </a:ln>
          <a:effectLst/>
        </p:spPr>
        <p:txBody>
          <a:bodyPr vert="horz" wrap="square" lIns="92201" tIns="46101" rIns="92201" bIns="46101" numCol="1" anchor="b" anchorCtr="0" compatLnSpc="1">
            <a:prstTxWarp prst="textNoShape">
              <a:avLst/>
            </a:prstTxWarp>
          </a:bodyPr>
          <a:lstStyle>
            <a:lvl1pPr algn="r" eaLnBrk="1" hangingPunct="1">
              <a:defRPr sz="1200">
                <a:ea typeface="ＭＳ Ｐゴシック" panose="020B0600070205080204" pitchFamily="34" charset="-128"/>
              </a:defRPr>
            </a:lvl1pPr>
          </a:lstStyle>
          <a:p>
            <a:fld id="{3AAFC2D2-833A-423A-A327-E7E3A36D1BBB}" type="slidenum">
              <a:rPr lang="en-US" altLang="ja-JP"/>
              <a:pPr/>
              <a:t>‹#›</a:t>
            </a:fld>
            <a:endParaRPr lang="en-US" altLang="ja-JP"/>
          </a:p>
        </p:txBody>
      </p:sp>
    </p:spTree>
    <p:extLst>
      <p:ext uri="{BB962C8B-B14F-4D97-AF65-F5344CB8AC3E}">
        <p14:creationId xmlns:p14="http://schemas.microsoft.com/office/powerpoint/2010/main" val="1878051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4B7CFA3-C79E-4917-B9CB-7E4F088415E9}" type="slidenum">
              <a:rPr kumimoji="1" lang="ja-JP" altLang="en-US" smtClean="0"/>
              <a:t>12</a:t>
            </a:fld>
            <a:endParaRPr kumimoji="1" lang="ja-JP" altLang="en-US"/>
          </a:p>
        </p:txBody>
      </p:sp>
    </p:spTree>
    <p:extLst>
      <p:ext uri="{BB962C8B-B14F-4D97-AF65-F5344CB8AC3E}">
        <p14:creationId xmlns:p14="http://schemas.microsoft.com/office/powerpoint/2010/main" val="197235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4B7CFA3-C79E-4917-B9CB-7E4F088415E9}" type="slidenum">
              <a:rPr kumimoji="1" lang="ja-JP" altLang="en-US" smtClean="0"/>
              <a:t>13</a:t>
            </a:fld>
            <a:endParaRPr kumimoji="1" lang="ja-JP" altLang="en-US"/>
          </a:p>
        </p:txBody>
      </p:sp>
    </p:spTree>
    <p:extLst>
      <p:ext uri="{BB962C8B-B14F-4D97-AF65-F5344CB8AC3E}">
        <p14:creationId xmlns:p14="http://schemas.microsoft.com/office/powerpoint/2010/main" val="274177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AAFC2D2-833A-423A-A327-E7E3A36D1BBB}" type="slidenum">
              <a:rPr lang="en-US" altLang="ja-JP" smtClean="0"/>
              <a:pPr/>
              <a:t>14</a:t>
            </a:fld>
            <a:endParaRPr lang="en-US" altLang="ja-JP"/>
          </a:p>
        </p:txBody>
      </p:sp>
    </p:spTree>
    <p:extLst>
      <p:ext uri="{BB962C8B-B14F-4D97-AF65-F5344CB8AC3E}">
        <p14:creationId xmlns:p14="http://schemas.microsoft.com/office/powerpoint/2010/main" val="296033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2351A45F-8DF3-42B3-8A0A-D385AE6E3D5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5803EBD-60B9-4FCC-97B1-61C5CA4CAFC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EF156D3-4D89-4CEF-AF33-63014C21AD73}"/>
              </a:ext>
            </a:extLst>
          </p:cNvPr>
          <p:cNvSpPr>
            <a:spLocks noGrp="1" noChangeArrowheads="1"/>
          </p:cNvSpPr>
          <p:nvPr>
            <p:ph type="sldNum" sz="quarter" idx="12"/>
          </p:nvPr>
        </p:nvSpPr>
        <p:spPr>
          <a:ln/>
        </p:spPr>
        <p:txBody>
          <a:bodyPr/>
          <a:lstStyle>
            <a:lvl1pPr>
              <a:defRPr/>
            </a:lvl1pPr>
          </a:lstStyle>
          <a:p>
            <a:fld id="{989A38DB-69C6-48B6-832A-918D03C9070E}" type="slidenum">
              <a:rPr lang="en-US" altLang="ja-JP"/>
              <a:pPr/>
              <a:t>‹#›</a:t>
            </a:fld>
            <a:endParaRPr lang="en-US" altLang="ja-JP"/>
          </a:p>
        </p:txBody>
      </p:sp>
    </p:spTree>
    <p:extLst>
      <p:ext uri="{BB962C8B-B14F-4D97-AF65-F5344CB8AC3E}">
        <p14:creationId xmlns:p14="http://schemas.microsoft.com/office/powerpoint/2010/main" val="379594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43448DF-CBEF-4A93-9223-4C449CE7634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D37220F-BFF8-4042-A377-E88A5CA3D5D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9C59826-7530-4CA7-A2C1-8CD70C376D28}"/>
              </a:ext>
            </a:extLst>
          </p:cNvPr>
          <p:cNvSpPr>
            <a:spLocks noGrp="1" noChangeArrowheads="1"/>
          </p:cNvSpPr>
          <p:nvPr>
            <p:ph type="sldNum" sz="quarter" idx="12"/>
          </p:nvPr>
        </p:nvSpPr>
        <p:spPr>
          <a:ln/>
        </p:spPr>
        <p:txBody>
          <a:bodyPr/>
          <a:lstStyle>
            <a:lvl1pPr>
              <a:defRPr/>
            </a:lvl1pPr>
          </a:lstStyle>
          <a:p>
            <a:fld id="{0AD31810-2B34-48B7-8B58-7CA8CC783E73}" type="slidenum">
              <a:rPr lang="en-US" altLang="ja-JP"/>
              <a:pPr/>
              <a:t>‹#›</a:t>
            </a:fld>
            <a:endParaRPr lang="en-US" altLang="ja-JP"/>
          </a:p>
        </p:txBody>
      </p:sp>
    </p:spTree>
    <p:extLst>
      <p:ext uri="{BB962C8B-B14F-4D97-AF65-F5344CB8AC3E}">
        <p14:creationId xmlns:p14="http://schemas.microsoft.com/office/powerpoint/2010/main" val="276525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BDD7910-74F3-411A-8DA3-AFD67D1C7F7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B4FDC1F-41B7-45AD-A93E-9F95A8A83C3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778B577-D96D-45C3-9618-24416D0E0FFE}"/>
              </a:ext>
            </a:extLst>
          </p:cNvPr>
          <p:cNvSpPr>
            <a:spLocks noGrp="1" noChangeArrowheads="1"/>
          </p:cNvSpPr>
          <p:nvPr>
            <p:ph type="sldNum" sz="quarter" idx="12"/>
          </p:nvPr>
        </p:nvSpPr>
        <p:spPr>
          <a:ln/>
        </p:spPr>
        <p:txBody>
          <a:bodyPr/>
          <a:lstStyle>
            <a:lvl1pPr>
              <a:defRPr/>
            </a:lvl1pPr>
          </a:lstStyle>
          <a:p>
            <a:fld id="{17F9438E-E019-4130-89A7-F882722F3E15}" type="slidenum">
              <a:rPr lang="en-US" altLang="ja-JP"/>
              <a:pPr/>
              <a:t>‹#›</a:t>
            </a:fld>
            <a:endParaRPr lang="en-US" altLang="ja-JP"/>
          </a:p>
        </p:txBody>
      </p:sp>
    </p:spTree>
    <p:extLst>
      <p:ext uri="{BB962C8B-B14F-4D97-AF65-F5344CB8AC3E}">
        <p14:creationId xmlns:p14="http://schemas.microsoft.com/office/powerpoint/2010/main" val="163593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D6625DAD-BB59-4EFE-A814-4468314A5E4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003FDDE-2AF5-4A01-AC49-5B1BB08C22B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BBE7287-333C-47DD-8629-4411726C1F81}"/>
              </a:ext>
            </a:extLst>
          </p:cNvPr>
          <p:cNvSpPr>
            <a:spLocks noGrp="1" noChangeArrowheads="1"/>
          </p:cNvSpPr>
          <p:nvPr>
            <p:ph type="sldNum" sz="quarter" idx="12"/>
          </p:nvPr>
        </p:nvSpPr>
        <p:spPr>
          <a:ln/>
        </p:spPr>
        <p:txBody>
          <a:bodyPr/>
          <a:lstStyle>
            <a:lvl1pPr>
              <a:defRPr/>
            </a:lvl1pPr>
          </a:lstStyle>
          <a:p>
            <a:fld id="{F2B70CC5-D80D-474E-A39A-2992F0C7F11E}" type="slidenum">
              <a:rPr lang="en-US" altLang="ja-JP"/>
              <a:pPr/>
              <a:t>‹#›</a:t>
            </a:fld>
            <a:endParaRPr lang="en-US" altLang="ja-JP"/>
          </a:p>
        </p:txBody>
      </p:sp>
    </p:spTree>
    <p:extLst>
      <p:ext uri="{BB962C8B-B14F-4D97-AF65-F5344CB8AC3E}">
        <p14:creationId xmlns:p14="http://schemas.microsoft.com/office/powerpoint/2010/main" val="2645760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7819992D-87FA-4F59-A905-1A370940F31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id="{9095D153-4523-4085-A897-B62CD62A56F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0B26BEE6-07EC-42AB-9753-620E00498F81}"/>
              </a:ext>
            </a:extLst>
          </p:cNvPr>
          <p:cNvSpPr>
            <a:spLocks noGrp="1" noChangeArrowheads="1"/>
          </p:cNvSpPr>
          <p:nvPr>
            <p:ph type="sldNum" sz="quarter" idx="12"/>
          </p:nvPr>
        </p:nvSpPr>
        <p:spPr>
          <a:ln/>
        </p:spPr>
        <p:txBody>
          <a:bodyPr/>
          <a:lstStyle>
            <a:lvl1pPr>
              <a:defRPr/>
            </a:lvl1pPr>
          </a:lstStyle>
          <a:p>
            <a:fld id="{38C3221E-D963-41EF-9CE3-AA54ED5F0149}" type="slidenum">
              <a:rPr lang="en-US" altLang="ja-JP"/>
              <a:pPr/>
              <a:t>‹#›</a:t>
            </a:fld>
            <a:endParaRPr lang="en-US" altLang="ja-JP"/>
          </a:p>
        </p:txBody>
      </p:sp>
    </p:spTree>
    <p:extLst>
      <p:ext uri="{BB962C8B-B14F-4D97-AF65-F5344CB8AC3E}">
        <p14:creationId xmlns:p14="http://schemas.microsoft.com/office/powerpoint/2010/main" val="13241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51CF2E7-E18C-46A9-B80A-399D56A066D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1EC2601-7B41-442E-BED9-C5D914559AD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69D1C07-5A4A-400B-907D-906C5FAF492D}"/>
              </a:ext>
            </a:extLst>
          </p:cNvPr>
          <p:cNvSpPr>
            <a:spLocks noGrp="1" noChangeArrowheads="1"/>
          </p:cNvSpPr>
          <p:nvPr>
            <p:ph type="sldNum" sz="quarter" idx="12"/>
          </p:nvPr>
        </p:nvSpPr>
        <p:spPr>
          <a:ln/>
        </p:spPr>
        <p:txBody>
          <a:bodyPr/>
          <a:lstStyle>
            <a:lvl1pPr>
              <a:defRPr/>
            </a:lvl1pPr>
          </a:lstStyle>
          <a:p>
            <a:fld id="{0B64CC36-A690-4BB6-81A3-90C8C113BEDE}" type="slidenum">
              <a:rPr lang="en-US" altLang="ja-JP"/>
              <a:pPr/>
              <a:t>‹#›</a:t>
            </a:fld>
            <a:endParaRPr lang="en-US" altLang="ja-JP"/>
          </a:p>
        </p:txBody>
      </p:sp>
    </p:spTree>
    <p:extLst>
      <p:ext uri="{BB962C8B-B14F-4D97-AF65-F5344CB8AC3E}">
        <p14:creationId xmlns:p14="http://schemas.microsoft.com/office/powerpoint/2010/main" val="87788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36B55607-81E9-4761-B5A4-E2EAD0F7663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F9341ED-9E51-429A-9A73-A6F67B24ABC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EBEE3FB-2F53-4D54-A2B1-B49AF73F2085}"/>
              </a:ext>
            </a:extLst>
          </p:cNvPr>
          <p:cNvSpPr>
            <a:spLocks noGrp="1" noChangeArrowheads="1"/>
          </p:cNvSpPr>
          <p:nvPr>
            <p:ph type="sldNum" sz="quarter" idx="12"/>
          </p:nvPr>
        </p:nvSpPr>
        <p:spPr>
          <a:ln/>
        </p:spPr>
        <p:txBody>
          <a:bodyPr/>
          <a:lstStyle>
            <a:lvl1pPr>
              <a:defRPr/>
            </a:lvl1pPr>
          </a:lstStyle>
          <a:p>
            <a:fld id="{1DE73591-F4A1-42B2-98B4-BE45B5F0A2B2}" type="slidenum">
              <a:rPr lang="en-US" altLang="ja-JP"/>
              <a:pPr/>
              <a:t>‹#›</a:t>
            </a:fld>
            <a:endParaRPr lang="en-US" altLang="ja-JP"/>
          </a:p>
        </p:txBody>
      </p:sp>
    </p:spTree>
    <p:extLst>
      <p:ext uri="{BB962C8B-B14F-4D97-AF65-F5344CB8AC3E}">
        <p14:creationId xmlns:p14="http://schemas.microsoft.com/office/powerpoint/2010/main" val="286485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A6C1EB1-349D-4D73-ABEF-834A0BE1B28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3911B17-8374-4AA2-A9B1-53B419E0BEE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75625C8-B31B-42CC-9539-69B6BC717272}"/>
              </a:ext>
            </a:extLst>
          </p:cNvPr>
          <p:cNvSpPr>
            <a:spLocks noGrp="1" noChangeArrowheads="1"/>
          </p:cNvSpPr>
          <p:nvPr>
            <p:ph type="sldNum" sz="quarter" idx="12"/>
          </p:nvPr>
        </p:nvSpPr>
        <p:spPr>
          <a:ln/>
        </p:spPr>
        <p:txBody>
          <a:bodyPr/>
          <a:lstStyle>
            <a:lvl1pPr>
              <a:defRPr/>
            </a:lvl1pPr>
          </a:lstStyle>
          <a:p>
            <a:fld id="{478023E2-534A-43C7-B5D6-72546EF3AEC5}" type="slidenum">
              <a:rPr lang="en-US" altLang="ja-JP"/>
              <a:pPr/>
              <a:t>‹#›</a:t>
            </a:fld>
            <a:endParaRPr lang="en-US" altLang="ja-JP"/>
          </a:p>
        </p:txBody>
      </p:sp>
    </p:spTree>
    <p:extLst>
      <p:ext uri="{BB962C8B-B14F-4D97-AF65-F5344CB8AC3E}">
        <p14:creationId xmlns:p14="http://schemas.microsoft.com/office/powerpoint/2010/main" val="377083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11714221-AD12-48E9-ADB1-6BB9259C6F0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3635778E-A995-42BA-A302-569A54CCD0D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D3FE161D-89F9-43BB-8C66-DAD1353A9C94}"/>
              </a:ext>
            </a:extLst>
          </p:cNvPr>
          <p:cNvSpPr>
            <a:spLocks noGrp="1" noChangeArrowheads="1"/>
          </p:cNvSpPr>
          <p:nvPr>
            <p:ph type="sldNum" sz="quarter" idx="12"/>
          </p:nvPr>
        </p:nvSpPr>
        <p:spPr>
          <a:ln/>
        </p:spPr>
        <p:txBody>
          <a:bodyPr/>
          <a:lstStyle>
            <a:lvl1pPr>
              <a:defRPr/>
            </a:lvl1pPr>
          </a:lstStyle>
          <a:p>
            <a:fld id="{6BB59897-2C10-4B71-8ED5-6918B052BDF5}" type="slidenum">
              <a:rPr lang="en-US" altLang="ja-JP"/>
              <a:pPr/>
              <a:t>‹#›</a:t>
            </a:fld>
            <a:endParaRPr lang="en-US" altLang="ja-JP"/>
          </a:p>
        </p:txBody>
      </p:sp>
    </p:spTree>
    <p:extLst>
      <p:ext uri="{BB962C8B-B14F-4D97-AF65-F5344CB8AC3E}">
        <p14:creationId xmlns:p14="http://schemas.microsoft.com/office/powerpoint/2010/main" val="366725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F9175EE-1D2A-4E09-B5C4-B43204E3A67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99732462-579B-4D3C-9BB0-0F93DDE7695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E4E2732-4C3E-4070-A043-6B4AC80EA861}"/>
              </a:ext>
            </a:extLst>
          </p:cNvPr>
          <p:cNvSpPr>
            <a:spLocks noGrp="1" noChangeArrowheads="1"/>
          </p:cNvSpPr>
          <p:nvPr>
            <p:ph type="sldNum" sz="quarter" idx="12"/>
          </p:nvPr>
        </p:nvSpPr>
        <p:spPr>
          <a:ln/>
        </p:spPr>
        <p:txBody>
          <a:bodyPr/>
          <a:lstStyle>
            <a:lvl1pPr>
              <a:defRPr/>
            </a:lvl1pPr>
          </a:lstStyle>
          <a:p>
            <a:fld id="{F0C918B6-E74C-4AB7-83EC-64FFDC7E5C0D}" type="slidenum">
              <a:rPr lang="en-US" altLang="ja-JP"/>
              <a:pPr/>
              <a:t>‹#›</a:t>
            </a:fld>
            <a:endParaRPr lang="en-US" altLang="ja-JP"/>
          </a:p>
        </p:txBody>
      </p:sp>
    </p:spTree>
    <p:extLst>
      <p:ext uri="{BB962C8B-B14F-4D97-AF65-F5344CB8AC3E}">
        <p14:creationId xmlns:p14="http://schemas.microsoft.com/office/powerpoint/2010/main" val="111245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0ADDC1-EE43-4EAC-A8CC-E501629E3DE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A8D7017E-D120-4AD6-83C9-62907B5BF8B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2680455-4008-41E2-B519-2B1C7C317783}"/>
              </a:ext>
            </a:extLst>
          </p:cNvPr>
          <p:cNvSpPr>
            <a:spLocks noGrp="1" noChangeArrowheads="1"/>
          </p:cNvSpPr>
          <p:nvPr>
            <p:ph type="sldNum" sz="quarter" idx="12"/>
          </p:nvPr>
        </p:nvSpPr>
        <p:spPr>
          <a:ln/>
        </p:spPr>
        <p:txBody>
          <a:bodyPr/>
          <a:lstStyle>
            <a:lvl1pPr>
              <a:defRPr/>
            </a:lvl1pPr>
          </a:lstStyle>
          <a:p>
            <a:fld id="{1E441477-90B0-4ED0-AB9E-4E77BD750B3F}" type="slidenum">
              <a:rPr lang="en-US" altLang="ja-JP"/>
              <a:pPr/>
              <a:t>‹#›</a:t>
            </a:fld>
            <a:endParaRPr lang="en-US" altLang="ja-JP"/>
          </a:p>
        </p:txBody>
      </p:sp>
    </p:spTree>
    <p:extLst>
      <p:ext uri="{BB962C8B-B14F-4D97-AF65-F5344CB8AC3E}">
        <p14:creationId xmlns:p14="http://schemas.microsoft.com/office/powerpoint/2010/main" val="181017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D391E859-F3DE-45D6-AEAE-5257CA0B793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70CF8E6-53E6-405D-9051-56320DE72FE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3F65F86-DEF8-4857-B0F0-2A2E0E1384A3}"/>
              </a:ext>
            </a:extLst>
          </p:cNvPr>
          <p:cNvSpPr>
            <a:spLocks noGrp="1" noChangeArrowheads="1"/>
          </p:cNvSpPr>
          <p:nvPr>
            <p:ph type="sldNum" sz="quarter" idx="12"/>
          </p:nvPr>
        </p:nvSpPr>
        <p:spPr>
          <a:ln/>
        </p:spPr>
        <p:txBody>
          <a:bodyPr/>
          <a:lstStyle>
            <a:lvl1pPr>
              <a:defRPr/>
            </a:lvl1pPr>
          </a:lstStyle>
          <a:p>
            <a:fld id="{1C08CF01-F6BD-4769-9E1F-5DA7E1F761E7}" type="slidenum">
              <a:rPr lang="en-US" altLang="ja-JP"/>
              <a:pPr/>
              <a:t>‹#›</a:t>
            </a:fld>
            <a:endParaRPr lang="en-US" altLang="ja-JP"/>
          </a:p>
        </p:txBody>
      </p:sp>
    </p:spTree>
    <p:extLst>
      <p:ext uri="{BB962C8B-B14F-4D97-AF65-F5344CB8AC3E}">
        <p14:creationId xmlns:p14="http://schemas.microsoft.com/office/powerpoint/2010/main" val="48635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8F12539-C3BB-445B-A520-8DD6F384A2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FEEB4AB-1886-40D4-8BFE-AE81904105F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84FAC36-E060-4173-81B6-4CD344849CAE}"/>
              </a:ext>
            </a:extLst>
          </p:cNvPr>
          <p:cNvSpPr>
            <a:spLocks noGrp="1" noChangeArrowheads="1"/>
          </p:cNvSpPr>
          <p:nvPr>
            <p:ph type="sldNum" sz="quarter" idx="12"/>
          </p:nvPr>
        </p:nvSpPr>
        <p:spPr>
          <a:ln/>
        </p:spPr>
        <p:txBody>
          <a:bodyPr/>
          <a:lstStyle>
            <a:lvl1pPr>
              <a:defRPr/>
            </a:lvl1pPr>
          </a:lstStyle>
          <a:p>
            <a:fld id="{A16363D8-FD75-4D8E-9DAB-1B416134CC55}" type="slidenum">
              <a:rPr lang="en-US" altLang="ja-JP"/>
              <a:pPr/>
              <a:t>‹#›</a:t>
            </a:fld>
            <a:endParaRPr lang="en-US" altLang="ja-JP"/>
          </a:p>
        </p:txBody>
      </p:sp>
    </p:spTree>
    <p:extLst>
      <p:ext uri="{BB962C8B-B14F-4D97-AF65-F5344CB8AC3E}">
        <p14:creationId xmlns:p14="http://schemas.microsoft.com/office/powerpoint/2010/main" val="204190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CA1CF7-8886-4813-903A-88BD1D454AD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E4DED479-2B3A-4A39-B988-DEAC28CEAB2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4848D798-099B-4B02-BE03-FA39963845C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ltLang="ja-JP"/>
          </a:p>
        </p:txBody>
      </p:sp>
      <p:sp>
        <p:nvSpPr>
          <p:cNvPr id="1029" name="Rectangle 5">
            <a:extLst>
              <a:ext uri="{FF2B5EF4-FFF2-40B4-BE49-F238E27FC236}">
                <a16:creationId xmlns:a16="http://schemas.microsoft.com/office/drawing/2014/main" id="{6CEED9DC-EDDC-42A4-8C6F-5B906FB8D8E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ltLang="ja-JP"/>
          </a:p>
        </p:txBody>
      </p:sp>
      <p:sp>
        <p:nvSpPr>
          <p:cNvPr id="1030" name="Rectangle 6">
            <a:extLst>
              <a:ext uri="{FF2B5EF4-FFF2-40B4-BE49-F238E27FC236}">
                <a16:creationId xmlns:a16="http://schemas.microsoft.com/office/drawing/2014/main" id="{C5B634E4-7787-475B-82B1-C328025A796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panose="020B0600070205080204" pitchFamily="34" charset="-128"/>
              </a:defRPr>
            </a:lvl1pPr>
          </a:lstStyle>
          <a:p>
            <a:fld id="{3B79ADD3-FFAA-4092-920C-ECD91A54AE86}"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8E6618-6A23-4A70-8417-385E47D7E6BC}"/>
              </a:ext>
            </a:extLst>
          </p:cNvPr>
          <p:cNvSpPr>
            <a:spLocks noGrp="1"/>
          </p:cNvSpPr>
          <p:nvPr>
            <p:ph idx="1"/>
          </p:nvPr>
        </p:nvSpPr>
        <p:spPr>
          <a:xfrm>
            <a:off x="499441" y="1232555"/>
            <a:ext cx="8396081" cy="4574383"/>
          </a:xfrm>
        </p:spPr>
        <p:txBody>
          <a:bodyPr>
            <a:normAutofit fontScale="47500" lnSpcReduction="20000"/>
          </a:bodyPr>
          <a:lstStyle/>
          <a:p>
            <a:pPr marL="0" indent="0">
              <a:buNone/>
            </a:pPr>
            <a:r>
              <a:rPr kumimoji="1" lang="ja-JP" altLang="en-US" dirty="0">
                <a:latin typeface="HG丸ｺﾞｼｯｸM-PRO" panose="020F0600000000000000" pitchFamily="50" charset="-128"/>
                <a:ea typeface="HG丸ｺﾞｼｯｸM-PRO" panose="020F0600000000000000" pitchFamily="50" charset="-128"/>
              </a:rPr>
              <a:t>①対象となる相手：</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小学生</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②パワポのタイトル：</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税金はみんなのたすけあい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③パワポのテーマの要約：</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大人の世界でいう「公助・公的扶助」と</a:t>
            </a:r>
            <a:r>
              <a:rPr lang="ja-JP" altLang="en-US" dirty="0">
                <a:latin typeface="HG丸ｺﾞｼｯｸM-PRO" panose="020F0600000000000000" pitchFamily="50" charset="-128"/>
                <a:ea typeface="HG丸ｺﾞｼｯｸM-PRO" panose="020F0600000000000000" pitchFamily="50" charset="-128"/>
              </a:rPr>
              <a:t>いう</a:t>
            </a:r>
            <a:r>
              <a:rPr kumimoji="1" lang="ja-JP" altLang="en-US" dirty="0">
                <a:latin typeface="HG丸ｺﾞｼｯｸM-PRO" panose="020F0600000000000000" pitchFamily="50" charset="-128"/>
                <a:ea typeface="HG丸ｺﾞｼｯｸM-PRO" panose="020F0600000000000000" pitchFamily="50" charset="-128"/>
              </a:rPr>
              <a:t>言葉は、実は小学生のみんなの身近なところに起こっていることであり、「少しの勇気」をもって自分ができる範囲で困っている人の手助けをすることが、大人になって税金を負担して社会的経済的弱者の痛みを和らげることに繋がるということを伝えることがテーマとなっています。</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　　　　　　　　　　　</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④児童たちにどのような点を伝えたいか？：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自分が困ったときには周りの人達に助けられ、また自分が困っている人を見かけたときは助けてあげることで、人はお互いに助け合いながら生きているということを確認して、大人になった時に税金を負担することで社会的経済的に困っている人たちを支える事が出来るという点。</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⑤実際の所要時間など補足事項：１５分程度</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20548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4C2E1D-CF6D-4931-9214-1EF28141085D}"/>
              </a:ext>
            </a:extLst>
          </p:cNvPr>
          <p:cNvSpPr>
            <a:spLocks noGrp="1"/>
          </p:cNvSpPr>
          <p:nvPr>
            <p:ph idx="1"/>
          </p:nvPr>
        </p:nvSpPr>
        <p:spPr>
          <a:xfrm>
            <a:off x="244047" y="857249"/>
            <a:ext cx="6370982" cy="5143501"/>
          </a:xfrm>
        </p:spPr>
        <p:txBody>
          <a:bodyPr>
            <a:noAutofit/>
          </a:bodyPr>
          <a:lstStyle/>
          <a:p>
            <a:pPr marL="0" indent="0">
              <a:buNone/>
            </a:pPr>
            <a:r>
              <a:rPr lang="ja-JP" altLang="en-US" sz="2400" b="1" dirty="0">
                <a:solidFill>
                  <a:srgbClr val="FFC000"/>
                </a:solidFill>
                <a:latin typeface="HG丸ｺﾞｼｯｸM-PRO" panose="020F0400000000000000" pitchFamily="50" charset="-128"/>
                <a:ea typeface="HG丸ｺﾞｼｯｸM-PRO" panose="020F0400000000000000" pitchFamily="50" charset="-128"/>
              </a:rPr>
              <a:t>りん</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さんが</a:t>
            </a:r>
            <a:r>
              <a:rPr lang="ja-JP" altLang="en-US" sz="2400" b="1" dirty="0">
                <a:solidFill>
                  <a:srgbClr val="0066FF"/>
                </a:solidFill>
                <a:latin typeface="HG丸ｺﾞｼｯｸM-PRO" panose="020F0400000000000000" pitchFamily="50" charset="-128"/>
                <a:ea typeface="HG丸ｺﾞｼｯｸM-PRO" panose="020F0400000000000000" pitchFamily="50" charset="-128"/>
              </a:rPr>
              <a:t>ひろと</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さんを助け、</a:t>
            </a:r>
            <a:r>
              <a:rPr lang="ja-JP" altLang="en-US" sz="2400" b="1" dirty="0">
                <a:solidFill>
                  <a:srgbClr val="0066FF"/>
                </a:solidFill>
                <a:latin typeface="HG丸ｺﾞｼｯｸM-PRO" panose="020F0400000000000000" pitchFamily="50" charset="-128"/>
                <a:ea typeface="HG丸ｺﾞｼｯｸM-PRO" panose="020F0400000000000000" pitchFamily="50" charset="-128"/>
              </a:rPr>
              <a:t>ひろと</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さんが</a:t>
            </a:r>
            <a:r>
              <a:rPr lang="ja-JP" altLang="en-US" sz="2400" b="1" dirty="0">
                <a:solidFill>
                  <a:srgbClr val="FF99CC"/>
                </a:solidFill>
                <a:latin typeface="HG丸ｺﾞｼｯｸM-PRO" panose="020F0400000000000000" pitchFamily="50" charset="-128"/>
                <a:ea typeface="HG丸ｺﾞｼｯｸM-PRO" panose="020F0400000000000000" pitchFamily="50" charset="-128"/>
              </a:rPr>
              <a:t>さくら</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さんを助けたりと、私たちの住んでいる社会でも、多くの人々の</a:t>
            </a:r>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たすけあい</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で成り立っています。</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2400" b="1" dirty="0">
                <a:solidFill>
                  <a:schemeClr val="bg1"/>
                </a:solidFill>
                <a:latin typeface="HG丸ｺﾞｼｯｸM-PRO" panose="020F0400000000000000" pitchFamily="50" charset="-128"/>
                <a:ea typeface="HG丸ｺﾞｼｯｸM-PRO" panose="020F0400000000000000" pitchFamily="50" charset="-128"/>
              </a:rPr>
              <a:t>例えば、</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ケガや病気の人</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がお世話になる病院</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障害がある人</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がお世話になる施設</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高齢者</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で一人で生活ができない人がお世話になる施設</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子育てしている人</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を支援する施設</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生活に困っている人</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を支援する施設　</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2400" b="1" dirty="0">
                <a:solidFill>
                  <a:schemeClr val="bg1"/>
                </a:solidFill>
                <a:latin typeface="HG丸ｺﾞｼｯｸM-PRO" panose="020F0400000000000000" pitchFamily="50" charset="-128"/>
                <a:ea typeface="HG丸ｺﾞｼｯｸM-PRO" panose="020F0400000000000000" pitchFamily="50" charset="-128"/>
              </a:rPr>
              <a:t>などです。</a:t>
            </a:r>
          </a:p>
        </p:txBody>
      </p:sp>
      <p:pic>
        <p:nvPicPr>
          <p:cNvPr id="4" name="Picture 18" descr="病院の建物のイラスト">
            <a:extLst>
              <a:ext uri="{FF2B5EF4-FFF2-40B4-BE49-F238E27FC236}">
                <a16:creationId xmlns:a16="http://schemas.microsoft.com/office/drawing/2014/main" id="{95F1C1C6-08E6-4429-A733-70B532DCC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029" y="1082861"/>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a:extLst>
              <a:ext uri="{FF2B5EF4-FFF2-40B4-BE49-F238E27FC236}">
                <a16:creationId xmlns:a16="http://schemas.microsoft.com/office/drawing/2014/main" id="{6B732F77-86FD-4394-8F9B-8CB2A224F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92" y="1524063"/>
            <a:ext cx="1285875" cy="1532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赤ちゃんをくすぐる親のイラスト">
            <a:extLst>
              <a:ext uri="{FF2B5EF4-FFF2-40B4-BE49-F238E27FC236}">
                <a16:creationId xmlns:a16="http://schemas.microsoft.com/office/drawing/2014/main" id="{0EE29CBE-2DB5-4AEB-A034-E7F71EB10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3372" y="4533290"/>
            <a:ext cx="1595064" cy="1467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383723B8-19F4-42A9-901B-734421F31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678" y="2832374"/>
            <a:ext cx="1396957" cy="17009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訪問看護・訪問介護のイラスト（男性）">
            <a:extLst>
              <a:ext uri="{FF2B5EF4-FFF2-40B4-BE49-F238E27FC236}">
                <a16:creationId xmlns:a16="http://schemas.microsoft.com/office/drawing/2014/main" id="{02EFD19E-E6DB-4FAB-81D4-4228B93B91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5778" y="2959993"/>
            <a:ext cx="1870911" cy="16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6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EE734F2-DE23-47A8-B256-803B2EF25F7C}"/>
              </a:ext>
            </a:extLst>
          </p:cNvPr>
          <p:cNvSpPr>
            <a:spLocks noGrp="1"/>
          </p:cNvSpPr>
          <p:nvPr>
            <p:ph idx="1"/>
          </p:nvPr>
        </p:nvSpPr>
        <p:spPr>
          <a:xfrm>
            <a:off x="251486" y="332656"/>
            <a:ext cx="6263698" cy="5832648"/>
          </a:xfrm>
        </p:spPr>
        <p:txBody>
          <a:bodyPr>
            <a:noAutofit/>
          </a:bodyPr>
          <a:lstStyle/>
          <a:p>
            <a:pPr marL="0" indent="0" defTabSz="342900" eaLnBrk="1" fontAlgn="auto" hangingPunct="1">
              <a:lnSpc>
                <a:spcPct val="150000"/>
              </a:lnSpc>
              <a:spcBef>
                <a:spcPts val="0"/>
              </a:spcBef>
              <a:spcAft>
                <a:spcPts val="0"/>
              </a:spcAft>
              <a:buNone/>
              <a:defRPr/>
            </a:pPr>
            <a:r>
              <a:rPr lang="ja-JP" altLang="en-US" sz="2400" b="1" kern="1200" dirty="0">
                <a:solidFill>
                  <a:prstClr val="black"/>
                </a:solidFill>
                <a:latin typeface="HG丸ｺﾞｼｯｸM-PRO" panose="020F0400000000000000" pitchFamily="50" charset="-128"/>
                <a:ea typeface="HG丸ｺﾞｼｯｸM-PRO" panose="020F0400000000000000" pitchFamily="50" charset="-128"/>
              </a:rPr>
              <a:t>日々身近に起こるいろいろな問題に対して、</a:t>
            </a:r>
            <a:endParaRPr lang="en-US" altLang="ja-JP" sz="2400" b="1" kern="1200" dirty="0">
              <a:solidFill>
                <a:prstClr val="black"/>
              </a:solidFill>
              <a:latin typeface="HG丸ｺﾞｼｯｸM-PRO" panose="020F0400000000000000" pitchFamily="50" charset="-128"/>
              <a:ea typeface="HG丸ｺﾞｼｯｸM-PRO" panose="020F0400000000000000" pitchFamily="50" charset="-128"/>
            </a:endParaRPr>
          </a:p>
          <a:p>
            <a:pPr marL="0" indent="0" defTabSz="342900" eaLnBrk="1" fontAlgn="auto" hangingPunct="1">
              <a:lnSpc>
                <a:spcPct val="150000"/>
              </a:lnSpc>
              <a:spcBef>
                <a:spcPts val="0"/>
              </a:spcBef>
              <a:spcAft>
                <a:spcPts val="0"/>
              </a:spcAft>
              <a:buNone/>
              <a:defRPr/>
            </a:pPr>
            <a:r>
              <a:rPr lang="ja-JP" altLang="en-US" sz="2400" b="1" kern="1200" dirty="0">
                <a:solidFill>
                  <a:srgbClr val="FF9900"/>
                </a:solidFill>
                <a:latin typeface="HG丸ｺﾞｼｯｸM-PRO" panose="020F0400000000000000" pitchFamily="50" charset="-128"/>
                <a:ea typeface="HG丸ｺﾞｼｯｸM-PRO" panose="020F0400000000000000" pitchFamily="50" charset="-128"/>
              </a:rPr>
              <a:t>自分や家族</a:t>
            </a:r>
            <a:r>
              <a:rPr lang="ja-JP" altLang="en-US" sz="2400" b="1" kern="1200" dirty="0">
                <a:solidFill>
                  <a:prstClr val="black"/>
                </a:solidFill>
                <a:latin typeface="HG丸ｺﾞｼｯｸM-PRO" panose="020F0400000000000000" pitchFamily="50" charset="-128"/>
                <a:ea typeface="HG丸ｺﾞｼｯｸM-PRO" panose="020F0400000000000000" pitchFamily="50" charset="-128"/>
              </a:rPr>
              <a:t>でできること</a:t>
            </a:r>
            <a:r>
              <a:rPr lang="ja-JP" altLang="en-US" sz="2400" b="1" kern="1200"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（自助じじょ）</a:t>
            </a:r>
            <a:r>
              <a:rPr lang="ja-JP" altLang="en-US" sz="2400" b="1" kern="1200" dirty="0">
                <a:latin typeface="HG丸ｺﾞｼｯｸM-PRO" panose="020F0400000000000000" pitchFamily="50" charset="-128"/>
                <a:ea typeface="HG丸ｺﾞｼｯｸM-PRO" panose="020F0400000000000000" pitchFamily="50" charset="-128"/>
              </a:rPr>
              <a:t>や</a:t>
            </a:r>
            <a:endParaRPr lang="en-US" altLang="ja-JP" sz="2400" b="1" kern="1200" dirty="0">
              <a:solidFill>
                <a:schemeClr val="bg1"/>
              </a:solidFill>
              <a:latin typeface="HG丸ｺﾞｼｯｸM-PRO" panose="020F0400000000000000" pitchFamily="50" charset="-128"/>
              <a:ea typeface="HG丸ｺﾞｼｯｸM-PRO" panose="020F0400000000000000" pitchFamily="50" charset="-128"/>
            </a:endParaRPr>
          </a:p>
          <a:p>
            <a:pPr marL="0" indent="0" defTabSz="342900" eaLnBrk="1" fontAlgn="auto" hangingPunct="1">
              <a:lnSpc>
                <a:spcPct val="150000"/>
              </a:lnSpc>
              <a:spcBef>
                <a:spcPts val="0"/>
              </a:spcBef>
              <a:spcAft>
                <a:spcPts val="0"/>
              </a:spcAft>
              <a:buNone/>
              <a:defRPr/>
            </a:pPr>
            <a:r>
              <a:rPr lang="ja-JP" altLang="en-US" sz="2400" b="1" kern="1200" dirty="0">
                <a:solidFill>
                  <a:srgbClr val="FF9900"/>
                </a:solidFill>
                <a:latin typeface="HG丸ｺﾞｼｯｸM-PRO" panose="020F0400000000000000" pitchFamily="50" charset="-128"/>
                <a:ea typeface="HG丸ｺﾞｼｯｸM-PRO" panose="020F0400000000000000" pitchFamily="50" charset="-128"/>
              </a:rPr>
              <a:t>地域の人たち</a:t>
            </a:r>
            <a:r>
              <a:rPr lang="ja-JP" altLang="en-US" sz="2400" b="1" kern="1200" dirty="0">
                <a:solidFill>
                  <a:prstClr val="black"/>
                </a:solidFill>
                <a:latin typeface="HG丸ｺﾞｼｯｸM-PRO" panose="020F0400000000000000" pitchFamily="50" charset="-128"/>
                <a:ea typeface="HG丸ｺﾞｼｯｸM-PRO" panose="020F0400000000000000" pitchFamily="50" charset="-128"/>
              </a:rPr>
              <a:t>でできること</a:t>
            </a:r>
            <a:r>
              <a:rPr lang="ja-JP" altLang="en-US" sz="2400" b="1" kern="1200"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（共助きょうじょ）</a:t>
            </a:r>
            <a:r>
              <a:rPr lang="ja-JP" altLang="en-US" sz="2400" b="1" kern="1200" dirty="0">
                <a:solidFill>
                  <a:prstClr val="black"/>
                </a:solidFill>
                <a:latin typeface="HG丸ｺﾞｼｯｸM-PRO" panose="020F0400000000000000" pitchFamily="50" charset="-128"/>
                <a:ea typeface="HG丸ｺﾞｼｯｸM-PRO" panose="020F0400000000000000" pitchFamily="50" charset="-128"/>
              </a:rPr>
              <a:t>で、自分や家族や地域の人たちと協力して解決していくことは、とても大切なことです。</a:t>
            </a:r>
            <a:endParaRPr lang="en-US" altLang="ja-JP" sz="2400" b="1" kern="1200" dirty="0">
              <a:solidFill>
                <a:prstClr val="black"/>
              </a:solidFill>
              <a:latin typeface="HG丸ｺﾞｼｯｸM-PRO" panose="020F0400000000000000" pitchFamily="50" charset="-128"/>
              <a:ea typeface="HG丸ｺﾞｼｯｸM-PRO" panose="020F0400000000000000" pitchFamily="50" charset="-128"/>
            </a:endParaRPr>
          </a:p>
          <a:p>
            <a:pPr marL="0" indent="0" defTabSz="342900" eaLnBrk="1" fontAlgn="auto" hangingPunct="1">
              <a:lnSpc>
                <a:spcPct val="150000"/>
              </a:lnSpc>
              <a:spcBef>
                <a:spcPts val="0"/>
              </a:spcBef>
              <a:spcAft>
                <a:spcPts val="0"/>
              </a:spcAft>
              <a:buNone/>
              <a:defRPr/>
            </a:pPr>
            <a:r>
              <a:rPr lang="ja-JP" altLang="en-US" sz="2400" b="1" kern="1200" dirty="0">
                <a:solidFill>
                  <a:prstClr val="black"/>
                </a:solidFill>
                <a:latin typeface="HG丸ｺﾞｼｯｸM-PRO" panose="020F0400000000000000" pitchFamily="50" charset="-128"/>
                <a:ea typeface="HG丸ｺﾞｼｯｸM-PRO" panose="020F0400000000000000" pitchFamily="50" charset="-128"/>
              </a:rPr>
              <a:t>しかし、それだけでは解決できない大きなお金や、大規模な施設や多くの人々の協力が必要な問題もあります。</a:t>
            </a:r>
          </a:p>
          <a:p>
            <a:endParaRPr kumimoji="1" lang="ja-JP" altLang="en-US" sz="2400" dirty="0"/>
          </a:p>
        </p:txBody>
      </p:sp>
      <p:pic>
        <p:nvPicPr>
          <p:cNvPr id="4" name="Picture 4" descr="協力して進む子どもたちのイラスト">
            <a:extLst>
              <a:ext uri="{FF2B5EF4-FFF2-40B4-BE49-F238E27FC236}">
                <a16:creationId xmlns:a16="http://schemas.microsoft.com/office/drawing/2014/main" id="{00661104-2B3E-4F9D-B08E-E4E59C74E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772" y="857250"/>
            <a:ext cx="2091742" cy="2097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いろいろな話し合う人たちのイラスト">
            <a:extLst>
              <a:ext uri="{FF2B5EF4-FFF2-40B4-BE49-F238E27FC236}">
                <a16:creationId xmlns:a16="http://schemas.microsoft.com/office/drawing/2014/main" id="{C4310435-85B1-4F98-BE08-21006B847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84" y="3130826"/>
            <a:ext cx="2628817" cy="256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6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7176" name="Picture 8" descr="円陣を組む若者のイラスト">
            <a:extLst>
              <a:ext uri="{FF2B5EF4-FFF2-40B4-BE49-F238E27FC236}">
                <a16:creationId xmlns:a16="http://schemas.microsoft.com/office/drawing/2014/main" id="{12259CF3-8795-4169-A8AA-2B92B7AC3E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39648" y="1105728"/>
            <a:ext cx="2404352" cy="254034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6350C67-6AB8-47D7-98EF-5F16D5BB94A3}"/>
              </a:ext>
            </a:extLst>
          </p:cNvPr>
          <p:cNvSpPr txBox="1"/>
          <p:nvPr/>
        </p:nvSpPr>
        <p:spPr>
          <a:xfrm>
            <a:off x="146479" y="284186"/>
            <a:ext cx="7017809" cy="6001643"/>
          </a:xfrm>
          <a:prstGeom prst="rect">
            <a:avLst/>
          </a:prstGeom>
          <a:noFill/>
        </p:spPr>
        <p:txBody>
          <a:bodyPr wrap="square" rtlCol="0">
            <a:spAutoFit/>
          </a:bodyPr>
          <a:lstStyle/>
          <a:p>
            <a:pPr>
              <a:lnSpc>
                <a:spcPct val="150000"/>
              </a:lnSpc>
            </a:pPr>
            <a:r>
              <a:rPr lang="ja-JP" altLang="en-US" sz="2400" b="1" dirty="0">
                <a:solidFill>
                  <a:schemeClr val="bg1"/>
                </a:solidFill>
                <a:latin typeface="HG丸ｺﾞｼｯｸM-PRO" panose="020F0400000000000000" pitchFamily="50" charset="-128"/>
                <a:ea typeface="HG丸ｺﾞｼｯｸM-PRO" panose="020F0400000000000000" pitchFamily="50" charset="-128"/>
              </a:rPr>
              <a:t>私たちの住んでいる社会で</a:t>
            </a:r>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困っている人たちを支援するには、多くのお金</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がかかります。</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pPr>
              <a:lnSpc>
                <a:spcPct val="150000"/>
              </a:lnSpc>
            </a:pPr>
            <a:r>
              <a:rPr lang="ja-JP" altLang="en-US" sz="2400" b="1" dirty="0">
                <a:solidFill>
                  <a:schemeClr val="bg1"/>
                </a:solidFill>
                <a:latin typeface="HG丸ｺﾞｼｯｸM-PRO" panose="020F0400000000000000" pitchFamily="50" charset="-128"/>
                <a:ea typeface="HG丸ｺﾞｼｯｸM-PRO" panose="020F0400000000000000" pitchFamily="50" charset="-128"/>
              </a:rPr>
              <a:t>そして、お金を支払うには</a:t>
            </a:r>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少しの勇気</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がいります。</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pPr>
              <a:lnSpc>
                <a:spcPct val="150000"/>
              </a:lnSpc>
            </a:pPr>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社会のみんなが税金や保険料などのお金を負担</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することで</a:t>
            </a:r>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病気、障害、高齢者、子育て、生活に困っている人たちを支援</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することができます。</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pPr>
              <a:lnSpc>
                <a:spcPct val="150000"/>
              </a:lnSpc>
            </a:pPr>
            <a:r>
              <a:rPr lang="ja-JP" altLang="en-US" sz="2400" b="1" dirty="0">
                <a:solidFill>
                  <a:schemeClr val="bg1"/>
                </a:solidFill>
                <a:latin typeface="HG丸ｺﾞｼｯｸM-PRO" panose="020F0400000000000000" pitchFamily="50" charset="-128"/>
                <a:ea typeface="HG丸ｺﾞｼｯｸM-PRO" panose="020F0400000000000000" pitchFamily="50" charset="-128"/>
              </a:rPr>
              <a:t>このことを</a:t>
            </a:r>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公的扶助（こうてきふじょ）</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または</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pPr>
              <a:lnSpc>
                <a:spcPct val="150000"/>
              </a:lnSpc>
            </a:pPr>
            <a:r>
              <a:rPr lang="ja-JP" altLang="en-US" sz="24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公助（こうじょ）</a:t>
            </a:r>
            <a:r>
              <a:rPr lang="ja-JP" altLang="en-US" sz="2400" b="1" dirty="0">
                <a:solidFill>
                  <a:schemeClr val="bg1"/>
                </a:solidFill>
                <a:latin typeface="HG丸ｺﾞｼｯｸM-PRO" panose="020F0400000000000000" pitchFamily="50" charset="-128"/>
                <a:ea typeface="HG丸ｺﾞｼｯｸM-PRO" panose="020F0400000000000000" pitchFamily="50" charset="-128"/>
              </a:rPr>
              <a:t>といいます。</a:t>
            </a:r>
            <a:endParaRPr lang="en-US" altLang="ja-JP" sz="2400" b="1" dirty="0">
              <a:solidFill>
                <a:schemeClr val="bg1"/>
              </a:solidFill>
              <a:latin typeface="HG丸ｺﾞｼｯｸM-PRO" panose="020F0400000000000000" pitchFamily="50" charset="-128"/>
              <a:ea typeface="HG丸ｺﾞｼｯｸM-PRO" panose="020F0400000000000000" pitchFamily="50" charset="-128"/>
            </a:endParaRPr>
          </a:p>
          <a:p>
            <a:pPr>
              <a:lnSpc>
                <a:spcPct val="150000"/>
              </a:lnSpc>
            </a:pPr>
            <a:r>
              <a:rPr lang="ja-JP" altLang="en-US" sz="2400" b="1" dirty="0">
                <a:solidFill>
                  <a:schemeClr val="bg1"/>
                </a:solidFill>
                <a:latin typeface="HG丸ｺﾞｼｯｸM-PRO" panose="020F0400000000000000" pitchFamily="50" charset="-128"/>
                <a:ea typeface="HG丸ｺﾞｼｯｸM-PRO" panose="020F0400000000000000" pitchFamily="50" charset="-128"/>
              </a:rPr>
              <a:t>　　　　　　</a:t>
            </a:r>
            <a:r>
              <a:rPr lang="ja-JP" altLang="en-US" sz="2400" dirty="0">
                <a:solidFill>
                  <a:schemeClr val="bg1"/>
                </a:solidFill>
                <a:latin typeface="HGP創英角ｺﾞｼｯｸUB" panose="020B0A00000000000000" pitchFamily="50" charset="-128"/>
                <a:ea typeface="HGP創英角ｺﾞｼｯｸUB" panose="020B0A00000000000000" pitchFamily="50" charset="-128"/>
              </a:rPr>
              <a:t>　　　　　　　　　　　　　　　　　　　</a:t>
            </a:r>
            <a:endParaRPr lang="en-US" altLang="ja-JP" sz="2400" dirty="0">
              <a:solidFill>
                <a:schemeClr val="bg1"/>
              </a:solidFill>
              <a:latin typeface="HGP創英角ｺﾞｼｯｸUB" panose="020B0A00000000000000" pitchFamily="50" charset="-128"/>
              <a:ea typeface="HGP創英角ｺﾞｼｯｸUB" panose="020B0A00000000000000" pitchFamily="50" charset="-128"/>
            </a:endParaRPr>
          </a:p>
          <a:p>
            <a:endParaRPr lang="en-US" altLang="ja-JP" sz="2400" dirty="0">
              <a:solidFill>
                <a:schemeClr val="bg1"/>
              </a:solidFill>
              <a:latin typeface="HGP創英角ｺﾞｼｯｸUB" panose="020B0A00000000000000" pitchFamily="50" charset="-128"/>
              <a:ea typeface="HGP創英角ｺﾞｼｯｸUB" panose="020B0A00000000000000" pitchFamily="50" charset="-128"/>
            </a:endParaRPr>
          </a:p>
        </p:txBody>
      </p:sp>
      <p:pic>
        <p:nvPicPr>
          <p:cNvPr id="13" name="Picture 6">
            <a:extLst>
              <a:ext uri="{FF2B5EF4-FFF2-40B4-BE49-F238E27FC236}">
                <a16:creationId xmlns:a16="http://schemas.microsoft.com/office/drawing/2014/main" id="{F894222A-9CC7-4086-AC64-228C11E4D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920" y="3893689"/>
            <a:ext cx="2493805" cy="1455758"/>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1370E8BC-0611-41CB-95BF-C0E03CEB3E70}"/>
              </a:ext>
            </a:extLst>
          </p:cNvPr>
          <p:cNvPicPr>
            <a:picLocks noChangeAspect="1"/>
          </p:cNvPicPr>
          <p:nvPr/>
        </p:nvPicPr>
        <p:blipFill>
          <a:blip r:embed="rId5"/>
          <a:stretch>
            <a:fillRect/>
          </a:stretch>
        </p:blipFill>
        <p:spPr>
          <a:xfrm>
            <a:off x="7587704" y="2081221"/>
            <a:ext cx="738972" cy="589358"/>
          </a:xfrm>
          <a:prstGeom prst="rect">
            <a:avLst/>
          </a:prstGeom>
        </p:spPr>
      </p:pic>
    </p:spTree>
    <p:extLst>
      <p:ext uri="{BB962C8B-B14F-4D97-AF65-F5344CB8AC3E}">
        <p14:creationId xmlns:p14="http://schemas.microsoft.com/office/powerpoint/2010/main" val="351785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6350C67-6AB8-47D7-98EF-5F16D5BB94A3}"/>
              </a:ext>
            </a:extLst>
          </p:cNvPr>
          <p:cNvSpPr txBox="1"/>
          <p:nvPr/>
        </p:nvSpPr>
        <p:spPr>
          <a:xfrm>
            <a:off x="0" y="0"/>
            <a:ext cx="6739057" cy="6544099"/>
          </a:xfrm>
          <a:prstGeom prst="rect">
            <a:avLst/>
          </a:prstGeom>
          <a:noFill/>
        </p:spPr>
        <p:txBody>
          <a:bodyPr wrap="square" rtlCol="0">
            <a:spAutoFit/>
          </a:bodyPr>
          <a:lstStyle/>
          <a:p>
            <a:pPr>
              <a:lnSpc>
                <a:spcPct val="150000"/>
              </a:lnSpc>
            </a:pPr>
            <a:r>
              <a:rPr lang="ja-JP" altLang="en-US" sz="2100" b="1" dirty="0">
                <a:solidFill>
                  <a:schemeClr val="bg1"/>
                </a:solidFill>
                <a:latin typeface="HG丸ｺﾞｼｯｸM-PRO" panose="020F0400000000000000" pitchFamily="50" charset="-128"/>
                <a:ea typeface="HG丸ｺﾞｼｯｸM-PRO" panose="020F0400000000000000" pitchFamily="50" charset="-128"/>
              </a:rPr>
              <a:t>日本の税金は、</a:t>
            </a:r>
            <a:endParaRPr lang="en-US" altLang="ja-JP" sz="2100" b="1" dirty="0">
              <a:solidFill>
                <a:schemeClr val="bg1"/>
              </a:solidFill>
              <a:latin typeface="HG丸ｺﾞｼｯｸM-PRO" panose="020F0400000000000000" pitchFamily="50" charset="-128"/>
              <a:ea typeface="HG丸ｺﾞｼｯｸM-PRO" panose="020F0400000000000000" pitchFamily="50" charset="-128"/>
            </a:endParaRPr>
          </a:p>
          <a:p>
            <a:pPr>
              <a:lnSpc>
                <a:spcPct val="150000"/>
              </a:lnSpc>
            </a:pPr>
            <a:r>
              <a:rPr lang="ja-JP" altLang="en-US" sz="2100" b="1" dirty="0">
                <a:solidFill>
                  <a:srgbClr val="FF9900"/>
                </a:solidFill>
                <a:latin typeface="HG丸ｺﾞｼｯｸM-PRO" panose="020F0400000000000000" pitchFamily="50" charset="-128"/>
                <a:ea typeface="HG丸ｺﾞｼｯｸM-PRO" panose="020F0400000000000000" pitchFamily="50" charset="-128"/>
              </a:rPr>
              <a:t>所得税</a:t>
            </a:r>
            <a:r>
              <a:rPr lang="ja-JP" altLang="en-US" sz="2100" b="1" dirty="0">
                <a:solidFill>
                  <a:schemeClr val="bg1"/>
                </a:solidFill>
                <a:latin typeface="HG丸ｺﾞｼｯｸM-PRO" panose="020F0400000000000000" pitchFamily="50" charset="-128"/>
                <a:ea typeface="HG丸ｺﾞｼｯｸM-PRO" panose="020F0400000000000000" pitchFamily="50" charset="-128"/>
              </a:rPr>
              <a:t>のように働いて受け取ったお給料などから支払ったり、</a:t>
            </a:r>
            <a:r>
              <a:rPr lang="ja-JP" altLang="en-US" sz="2100" b="1" dirty="0">
                <a:solidFill>
                  <a:srgbClr val="FF9900"/>
                </a:solidFill>
                <a:latin typeface="HG丸ｺﾞｼｯｸM-PRO" panose="020F0400000000000000" pitchFamily="50" charset="-128"/>
                <a:ea typeface="HG丸ｺﾞｼｯｸM-PRO" panose="020F0400000000000000" pitchFamily="50" charset="-128"/>
              </a:rPr>
              <a:t>消費税</a:t>
            </a:r>
            <a:r>
              <a:rPr lang="ja-JP" altLang="en-US" sz="2100" b="1" dirty="0">
                <a:solidFill>
                  <a:schemeClr val="bg1"/>
                </a:solidFill>
                <a:latin typeface="HG丸ｺﾞｼｯｸM-PRO" panose="020F0400000000000000" pitchFamily="50" charset="-128"/>
                <a:ea typeface="HG丸ｺﾞｼｯｸM-PRO" panose="020F0400000000000000" pitchFamily="50" charset="-128"/>
              </a:rPr>
              <a:t>のようにお店で商品を買ったりサービスを受けたときに支払ったり、</a:t>
            </a:r>
            <a:endParaRPr lang="en-US" altLang="ja-JP" sz="2100" b="1" dirty="0">
              <a:solidFill>
                <a:schemeClr val="bg1"/>
              </a:solidFill>
              <a:latin typeface="HG丸ｺﾞｼｯｸM-PRO" panose="020F0400000000000000" pitchFamily="50" charset="-128"/>
              <a:ea typeface="HG丸ｺﾞｼｯｸM-PRO" panose="020F0400000000000000" pitchFamily="50" charset="-128"/>
            </a:endParaRPr>
          </a:p>
          <a:p>
            <a:pPr>
              <a:lnSpc>
                <a:spcPct val="150000"/>
              </a:lnSpc>
            </a:pPr>
            <a:r>
              <a:rPr lang="ja-JP" altLang="en-US" sz="2100" b="1" dirty="0">
                <a:solidFill>
                  <a:srgbClr val="FF9900"/>
                </a:solidFill>
                <a:latin typeface="HG丸ｺﾞｼｯｸM-PRO" panose="020F0400000000000000" pitchFamily="50" charset="-128"/>
                <a:ea typeface="HG丸ｺﾞｼｯｸM-PRO" panose="020F0400000000000000" pitchFamily="50" charset="-128"/>
              </a:rPr>
              <a:t>法人税</a:t>
            </a:r>
            <a:r>
              <a:rPr lang="ja-JP" altLang="en-US" sz="2100" b="1" dirty="0">
                <a:solidFill>
                  <a:schemeClr val="bg1"/>
                </a:solidFill>
                <a:latin typeface="HG丸ｺﾞｼｯｸM-PRO" panose="020F0400000000000000" pitchFamily="50" charset="-128"/>
                <a:ea typeface="HG丸ｺﾞｼｯｸM-PRO" panose="020F0400000000000000" pitchFamily="50" charset="-128"/>
              </a:rPr>
              <a:t>のように会社が事業をして儲かった時に支払ったり、</a:t>
            </a:r>
            <a:r>
              <a:rPr lang="ja-JP" altLang="en-US" sz="2100" b="1" dirty="0">
                <a:solidFill>
                  <a:srgbClr val="FF9900"/>
                </a:solidFill>
                <a:latin typeface="HG丸ｺﾞｼｯｸM-PRO" panose="020F0400000000000000" pitchFamily="50" charset="-128"/>
                <a:ea typeface="HG丸ｺﾞｼｯｸM-PRO" panose="020F0400000000000000" pitchFamily="50" charset="-128"/>
              </a:rPr>
              <a:t>相続税</a:t>
            </a:r>
            <a:r>
              <a:rPr lang="ja-JP" altLang="en-US" sz="2100" b="1" dirty="0">
                <a:solidFill>
                  <a:schemeClr val="bg1"/>
                </a:solidFill>
                <a:latin typeface="HG丸ｺﾞｼｯｸM-PRO" panose="020F0400000000000000" pitchFamily="50" charset="-128"/>
                <a:ea typeface="HG丸ｺﾞｼｯｸM-PRO" panose="020F0400000000000000" pitchFamily="50" charset="-128"/>
              </a:rPr>
              <a:t>のように亡くなった親から財産を引き継いだ時に支払ったりと、その数なんと</a:t>
            </a:r>
            <a:r>
              <a:rPr lang="ja-JP" altLang="en-US" sz="2100" b="1" dirty="0">
                <a:solidFill>
                  <a:srgbClr val="FF9900"/>
                </a:solidFill>
                <a:latin typeface="HG丸ｺﾞｼｯｸM-PRO" panose="020F0400000000000000" pitchFamily="50" charset="-128"/>
                <a:ea typeface="HG丸ｺﾞｼｯｸM-PRO" panose="020F0400000000000000" pitchFamily="50" charset="-128"/>
              </a:rPr>
              <a:t>約</a:t>
            </a:r>
            <a:r>
              <a:rPr lang="en-US" altLang="ja-JP" sz="2100" b="1" dirty="0">
                <a:solidFill>
                  <a:srgbClr val="FF9900"/>
                </a:solidFill>
                <a:latin typeface="HG丸ｺﾞｼｯｸM-PRO" panose="020F0400000000000000" pitchFamily="50" charset="-128"/>
                <a:ea typeface="HG丸ｺﾞｼｯｸM-PRO" panose="020F0400000000000000" pitchFamily="50" charset="-128"/>
              </a:rPr>
              <a:t>50</a:t>
            </a:r>
            <a:r>
              <a:rPr lang="ja-JP" altLang="en-US" sz="2100" b="1" dirty="0">
                <a:solidFill>
                  <a:srgbClr val="FF9900"/>
                </a:solidFill>
                <a:latin typeface="HG丸ｺﾞｼｯｸM-PRO" panose="020F0400000000000000" pitchFamily="50" charset="-128"/>
                <a:ea typeface="HG丸ｺﾞｼｯｸM-PRO" panose="020F0400000000000000" pitchFamily="50" charset="-128"/>
              </a:rPr>
              <a:t>種類</a:t>
            </a:r>
            <a:r>
              <a:rPr lang="ja-JP" altLang="en-US" sz="2100" b="1" dirty="0">
                <a:solidFill>
                  <a:schemeClr val="bg1"/>
                </a:solidFill>
                <a:latin typeface="HG丸ｺﾞｼｯｸM-PRO" panose="020F0400000000000000" pitchFamily="50" charset="-128"/>
                <a:ea typeface="HG丸ｺﾞｼｯｸM-PRO" panose="020F0400000000000000" pitchFamily="50" charset="-128"/>
              </a:rPr>
              <a:t>あると言われており、</a:t>
            </a:r>
            <a:r>
              <a:rPr lang="ja-JP" altLang="en-US" sz="225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みんなでたすけあって</a:t>
            </a:r>
            <a:r>
              <a:rPr lang="ja-JP" altLang="en-US" sz="2100" b="1" dirty="0">
                <a:solidFill>
                  <a:schemeClr val="bg1"/>
                </a:solidFill>
                <a:latin typeface="HG丸ｺﾞｼｯｸM-PRO" panose="020F0400000000000000" pitchFamily="50" charset="-128"/>
                <a:ea typeface="HG丸ｺﾞｼｯｸM-PRO" panose="020F0400000000000000" pitchFamily="50" charset="-128"/>
              </a:rPr>
              <a:t>社会を支えています。</a:t>
            </a:r>
            <a:endParaRPr lang="en-US" altLang="ja-JP" sz="2100" b="1" dirty="0">
              <a:solidFill>
                <a:schemeClr val="bg1"/>
              </a:solidFill>
              <a:latin typeface="HG丸ｺﾞｼｯｸM-PRO" panose="020F0400000000000000" pitchFamily="50" charset="-128"/>
              <a:ea typeface="HG丸ｺﾞｼｯｸM-PRO" panose="020F0400000000000000" pitchFamily="50" charset="-128"/>
            </a:endParaRPr>
          </a:p>
          <a:p>
            <a:pPr>
              <a:lnSpc>
                <a:spcPct val="150000"/>
              </a:lnSpc>
            </a:pPr>
            <a:endParaRPr lang="en-US" altLang="ja-JP" sz="2100" b="1" dirty="0">
              <a:solidFill>
                <a:schemeClr val="bg1"/>
              </a:solidFill>
              <a:latin typeface="HG丸ｺﾞｼｯｸM-PRO" panose="020F0400000000000000" pitchFamily="50" charset="-128"/>
              <a:ea typeface="HG丸ｺﾞｼｯｸM-PRO" panose="020F0400000000000000" pitchFamily="50" charset="-128"/>
            </a:endParaRPr>
          </a:p>
          <a:p>
            <a:pPr>
              <a:lnSpc>
                <a:spcPct val="150000"/>
              </a:lnSpc>
            </a:pPr>
            <a:r>
              <a:rPr lang="ja-JP" altLang="en-US" sz="33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税金</a:t>
            </a:r>
            <a:r>
              <a:rPr lang="ja-JP" altLang="en-US" sz="2100" b="1" dirty="0">
                <a:solidFill>
                  <a:schemeClr val="bg1"/>
                </a:solidFill>
                <a:latin typeface="HG丸ｺﾞｼｯｸM-PRO" panose="020F0400000000000000" pitchFamily="50" charset="-128"/>
                <a:ea typeface="HG丸ｺﾞｼｯｸM-PRO" panose="020F0400000000000000" pitchFamily="50" charset="-128"/>
              </a:rPr>
              <a:t>はまさに</a:t>
            </a:r>
            <a:r>
              <a:rPr lang="ja-JP" altLang="en-US" sz="2400" b="1" dirty="0">
                <a:solidFill>
                  <a:schemeClr val="bg2"/>
                </a:solidFill>
                <a:latin typeface="HG丸ｺﾞｼｯｸM-PRO" panose="020F0400000000000000" pitchFamily="50" charset="-128"/>
                <a:ea typeface="HG丸ｺﾞｼｯｸM-PRO" panose="020F0400000000000000" pitchFamily="50" charset="-128"/>
              </a:rPr>
              <a:t>、</a:t>
            </a:r>
            <a:r>
              <a:rPr lang="ja-JP" altLang="en-US" sz="30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「みんなのたすけあい」</a:t>
            </a:r>
            <a:r>
              <a:rPr lang="ja-JP" altLang="en-US" sz="2100" b="1" dirty="0">
                <a:solidFill>
                  <a:schemeClr val="bg1"/>
                </a:solidFill>
                <a:latin typeface="HG丸ｺﾞｼｯｸM-PRO" panose="020F0400000000000000" pitchFamily="50" charset="-128"/>
                <a:ea typeface="HG丸ｺﾞｼｯｸM-PRO" panose="020F0400000000000000" pitchFamily="50" charset="-128"/>
              </a:rPr>
              <a:t>ということができます。　　　　　　　</a:t>
            </a:r>
            <a:r>
              <a:rPr lang="ja-JP" altLang="en-US" sz="2100" dirty="0">
                <a:solidFill>
                  <a:schemeClr val="bg1"/>
                </a:solidFill>
                <a:latin typeface="HGP創英角ｺﾞｼｯｸUB" panose="020B0A00000000000000" pitchFamily="50" charset="-128"/>
                <a:ea typeface="HGP創英角ｺﾞｼｯｸUB" panose="020B0A00000000000000" pitchFamily="50" charset="-128"/>
              </a:rPr>
              <a:t>　　　　　　　　　　　　　　　　　　　</a:t>
            </a:r>
            <a:endParaRPr lang="en-US" altLang="ja-JP" sz="2100" dirty="0">
              <a:solidFill>
                <a:schemeClr val="bg1"/>
              </a:solidFill>
              <a:latin typeface="HGP創英角ｺﾞｼｯｸUB" panose="020B0A00000000000000" pitchFamily="50" charset="-128"/>
              <a:ea typeface="HGP創英角ｺﾞｼｯｸUB" panose="020B0A00000000000000" pitchFamily="50" charset="-128"/>
            </a:endParaRPr>
          </a:p>
          <a:p>
            <a:endParaRPr lang="en-US" altLang="ja-JP" sz="2100" dirty="0">
              <a:solidFill>
                <a:schemeClr val="bg1"/>
              </a:solidFill>
              <a:latin typeface="HGP創英角ｺﾞｼｯｸUB" panose="020B0A00000000000000" pitchFamily="50" charset="-128"/>
              <a:ea typeface="HGP創英角ｺﾞｼｯｸUB" panose="020B0A00000000000000" pitchFamily="50" charset="-128"/>
            </a:endParaRPr>
          </a:p>
        </p:txBody>
      </p:sp>
      <p:pic>
        <p:nvPicPr>
          <p:cNvPr id="1026" name="Picture 2" descr="屋根の修理のイラスト">
            <a:extLst>
              <a:ext uri="{FF2B5EF4-FFF2-40B4-BE49-F238E27FC236}">
                <a16:creationId xmlns:a16="http://schemas.microsoft.com/office/drawing/2014/main" id="{AA887061-19FD-4686-87F5-25EED43B2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673" y="810642"/>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チョコレート屋さんのイラスト（女性）">
            <a:extLst>
              <a:ext uri="{FF2B5EF4-FFF2-40B4-BE49-F238E27FC236}">
                <a16:creationId xmlns:a16="http://schemas.microsoft.com/office/drawing/2014/main" id="{89FE3DC1-FE6C-4BA5-A13B-ED024FB22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857" y="1524398"/>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プログラミングをする人のイラスト（男性）">
            <a:extLst>
              <a:ext uri="{FF2B5EF4-FFF2-40B4-BE49-F238E27FC236}">
                <a16:creationId xmlns:a16="http://schemas.microsoft.com/office/drawing/2014/main" id="{3C71FDD2-93F5-4831-A739-D43F559CAF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7421" y="2270531"/>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会計士のイラスト（女性）">
            <a:extLst>
              <a:ext uri="{FF2B5EF4-FFF2-40B4-BE49-F238E27FC236}">
                <a16:creationId xmlns:a16="http://schemas.microsoft.com/office/drawing/2014/main" id="{C8F5B425-C1AE-46A0-BAAF-84A5DA7E7A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0999" y="3677178"/>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お釣りをトレイに置くレジの店員のイラスト">
            <a:extLst>
              <a:ext uri="{FF2B5EF4-FFF2-40B4-BE49-F238E27FC236}">
                <a16:creationId xmlns:a16="http://schemas.microsoft.com/office/drawing/2014/main" id="{3B8C565E-B7F2-498F-8AE1-89E1C4D860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6874" y="3308228"/>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遺産相続のイラスト">
            <a:extLst>
              <a:ext uri="{FF2B5EF4-FFF2-40B4-BE49-F238E27FC236}">
                <a16:creationId xmlns:a16="http://schemas.microsoft.com/office/drawing/2014/main" id="{D876115E-4547-4C63-AA87-C3B04890E2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25" y="4730755"/>
            <a:ext cx="128587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1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78587-6F56-47FD-A3D8-CAF06319E94B}"/>
              </a:ext>
            </a:extLst>
          </p:cNvPr>
          <p:cNvSpPr>
            <a:spLocks noGrp="1"/>
          </p:cNvSpPr>
          <p:nvPr>
            <p:ph type="ctrTitle"/>
          </p:nvPr>
        </p:nvSpPr>
        <p:spPr>
          <a:xfrm>
            <a:off x="722601" y="962458"/>
            <a:ext cx="5712835" cy="3801774"/>
          </a:xfrm>
        </p:spPr>
        <p:txBody>
          <a:bodyPr anchor="ctr">
            <a:normAutofit fontScale="90000"/>
          </a:bodyPr>
          <a:lstStyle/>
          <a:p>
            <a:r>
              <a:rPr lang="ja-JP" altLang="ja-JP" sz="8250" b="1" dirty="0">
                <a:solidFill>
                  <a:srgbClr val="FF99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税金</a:t>
            </a:r>
            <a:r>
              <a:rPr lang="ja-JP" altLang="ja-JP" sz="8250" b="1" dirty="0">
                <a:solidFill>
                  <a:srgbClr val="66CCFF"/>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は</a:t>
            </a:r>
            <a:br>
              <a:rPr lang="en-US" altLang="ja-JP" sz="8250" b="1" dirty="0">
                <a:solidFill>
                  <a:schemeClr val="bg1"/>
                </a:solidFill>
                <a:latin typeface="HG丸ｺﾞｼｯｸM-PRO" panose="020F0400000000000000" pitchFamily="50" charset="-128"/>
                <a:ea typeface="HG丸ｺﾞｼｯｸM-PRO" panose="020F0400000000000000" pitchFamily="50" charset="-128"/>
                <a:cs typeface="Times New Roman" panose="02020603050405020304" pitchFamily="18" charset="0"/>
              </a:rPr>
            </a:br>
            <a:r>
              <a:rPr lang="ja-JP" altLang="en-US" sz="8250" b="1" dirty="0">
                <a:solidFill>
                  <a:srgbClr val="FF99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みんな</a:t>
            </a:r>
            <a:r>
              <a:rPr lang="ja-JP" altLang="ja-JP" sz="8250" b="1" dirty="0">
                <a:solidFill>
                  <a:srgbClr val="66CCFF"/>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の</a:t>
            </a:r>
            <a:br>
              <a:rPr lang="en-US" altLang="ja-JP" sz="8250" b="1" dirty="0">
                <a:latin typeface="HG丸ｺﾞｼｯｸM-PRO" panose="020F0400000000000000" pitchFamily="50" charset="-128"/>
                <a:ea typeface="HG丸ｺﾞｼｯｸM-PRO" panose="020F0400000000000000" pitchFamily="50" charset="-128"/>
                <a:cs typeface="Times New Roman" panose="02020603050405020304" pitchFamily="18" charset="0"/>
              </a:rPr>
            </a:br>
            <a:r>
              <a:rPr lang="ja-JP" altLang="en-US" sz="8250" b="1" dirty="0">
                <a:solidFill>
                  <a:srgbClr val="FF99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たすけあ</a:t>
            </a:r>
            <a:r>
              <a:rPr lang="ja-JP" altLang="ja-JP" sz="8250" b="1" dirty="0">
                <a:solidFill>
                  <a:srgbClr val="FF99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い</a:t>
            </a:r>
            <a:endParaRPr lang="ja-JP" altLang="en-US" sz="8250" b="1" dirty="0">
              <a:solidFill>
                <a:srgbClr val="FF9900"/>
              </a:solidFill>
              <a:latin typeface="HG丸ｺﾞｼｯｸM-PRO" panose="020F0400000000000000" pitchFamily="50" charset="-128"/>
              <a:ea typeface="HG丸ｺﾞｼｯｸM-PRO" panose="020F0400000000000000" pitchFamily="50" charset="-128"/>
            </a:endParaRPr>
          </a:p>
        </p:txBody>
      </p:sp>
      <p:pic>
        <p:nvPicPr>
          <p:cNvPr id="4098" name="Picture 2" descr="学校と校庭のイラスト（背景素材）">
            <a:extLst>
              <a:ext uri="{FF2B5EF4-FFF2-40B4-BE49-F238E27FC236}">
                <a16:creationId xmlns:a16="http://schemas.microsoft.com/office/drawing/2014/main" id="{DF5E05D3-D174-4C8E-88B3-28A3C042C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344" y="1128712"/>
            <a:ext cx="2486025" cy="232734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FFE113BC-20F2-44FE-A97E-3E5F34B5E176}"/>
              </a:ext>
            </a:extLst>
          </p:cNvPr>
          <p:cNvPicPr>
            <a:picLocks noChangeAspect="1"/>
          </p:cNvPicPr>
          <p:nvPr/>
        </p:nvPicPr>
        <p:blipFill>
          <a:blip r:embed="rId4"/>
          <a:stretch>
            <a:fillRect/>
          </a:stretch>
        </p:blipFill>
        <p:spPr>
          <a:xfrm>
            <a:off x="6207000" y="3399234"/>
            <a:ext cx="2839369" cy="2661229"/>
          </a:xfrm>
          <a:prstGeom prst="rect">
            <a:avLst/>
          </a:prstGeom>
        </p:spPr>
      </p:pic>
      <p:pic>
        <p:nvPicPr>
          <p:cNvPr id="6" name="Picture 6">
            <a:extLst>
              <a:ext uri="{FF2B5EF4-FFF2-40B4-BE49-F238E27FC236}">
                <a16:creationId xmlns:a16="http://schemas.microsoft.com/office/drawing/2014/main" id="{DD703852-D668-4436-80DC-8F9AB9DBF8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868" y="4407199"/>
            <a:ext cx="2979057" cy="173902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4D70B608-87E8-53AD-443B-DFDCA4C740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57" y="5015867"/>
            <a:ext cx="793792" cy="1130356"/>
          </a:xfrm>
          <a:prstGeom prst="rect">
            <a:avLst/>
          </a:prstGeom>
          <a:noFill/>
          <a:ln>
            <a:noFill/>
          </a:ln>
        </p:spPr>
      </p:pic>
    </p:spTree>
    <p:extLst>
      <p:ext uri="{BB962C8B-B14F-4D97-AF65-F5344CB8AC3E}">
        <p14:creationId xmlns:p14="http://schemas.microsoft.com/office/powerpoint/2010/main" val="56145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78587-6F56-47FD-A3D8-CAF06319E94B}"/>
              </a:ext>
            </a:extLst>
          </p:cNvPr>
          <p:cNvSpPr>
            <a:spLocks noGrp="1"/>
          </p:cNvSpPr>
          <p:nvPr>
            <p:ph type="ctrTitle"/>
          </p:nvPr>
        </p:nvSpPr>
        <p:spPr>
          <a:xfrm>
            <a:off x="722601" y="962458"/>
            <a:ext cx="5712835" cy="3801774"/>
          </a:xfrm>
        </p:spPr>
        <p:txBody>
          <a:bodyPr anchor="ctr">
            <a:normAutofit fontScale="90000"/>
          </a:bodyPr>
          <a:lstStyle/>
          <a:p>
            <a:r>
              <a:rPr lang="ja-JP" altLang="ja-JP" sz="8250" b="1" dirty="0">
                <a:solidFill>
                  <a:srgbClr val="FF99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税金</a:t>
            </a:r>
            <a:r>
              <a:rPr lang="ja-JP" altLang="ja-JP" sz="8250" b="1" dirty="0">
                <a:solidFill>
                  <a:srgbClr val="66CCFF"/>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は</a:t>
            </a:r>
            <a:br>
              <a:rPr lang="en-US" altLang="ja-JP" sz="8250" b="1" dirty="0">
                <a:solidFill>
                  <a:schemeClr val="bg1"/>
                </a:solidFill>
                <a:latin typeface="HG丸ｺﾞｼｯｸM-PRO" panose="020F0400000000000000" pitchFamily="50" charset="-128"/>
                <a:ea typeface="HG丸ｺﾞｼｯｸM-PRO" panose="020F0400000000000000" pitchFamily="50" charset="-128"/>
                <a:cs typeface="Times New Roman" panose="02020603050405020304" pitchFamily="18" charset="0"/>
              </a:rPr>
            </a:br>
            <a:r>
              <a:rPr lang="ja-JP" altLang="en-US" sz="8250" b="1" dirty="0">
                <a:solidFill>
                  <a:srgbClr val="FF99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みんな</a:t>
            </a:r>
            <a:r>
              <a:rPr lang="ja-JP" altLang="ja-JP" sz="8250" b="1" dirty="0">
                <a:solidFill>
                  <a:srgbClr val="66CCFF"/>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の</a:t>
            </a:r>
            <a:br>
              <a:rPr lang="en-US" altLang="ja-JP" sz="8250" b="1" dirty="0">
                <a:latin typeface="HG丸ｺﾞｼｯｸM-PRO" panose="020F0400000000000000" pitchFamily="50" charset="-128"/>
                <a:ea typeface="HG丸ｺﾞｼｯｸM-PRO" panose="020F0400000000000000" pitchFamily="50" charset="-128"/>
                <a:cs typeface="Times New Roman" panose="02020603050405020304" pitchFamily="18" charset="0"/>
              </a:rPr>
            </a:br>
            <a:r>
              <a:rPr lang="ja-JP" altLang="en-US" sz="8250" b="1" dirty="0">
                <a:solidFill>
                  <a:srgbClr val="FF99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たすけあ</a:t>
            </a:r>
            <a:r>
              <a:rPr lang="ja-JP" altLang="ja-JP" sz="8250" b="1" dirty="0">
                <a:solidFill>
                  <a:srgbClr val="FF99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い</a:t>
            </a:r>
            <a:endParaRPr lang="ja-JP" altLang="en-US" sz="8250" b="1" dirty="0">
              <a:solidFill>
                <a:srgbClr val="FF9900"/>
              </a:solidFill>
              <a:latin typeface="HG丸ｺﾞｼｯｸM-PRO" panose="020F0400000000000000" pitchFamily="50" charset="-128"/>
              <a:ea typeface="HG丸ｺﾞｼｯｸM-PRO" panose="020F0400000000000000" pitchFamily="50" charset="-128"/>
            </a:endParaRPr>
          </a:p>
        </p:txBody>
      </p:sp>
      <p:pic>
        <p:nvPicPr>
          <p:cNvPr id="4098" name="Picture 2" descr="学校と校庭のイラスト（背景素材）">
            <a:extLst>
              <a:ext uri="{FF2B5EF4-FFF2-40B4-BE49-F238E27FC236}">
                <a16:creationId xmlns:a16="http://schemas.microsoft.com/office/drawing/2014/main" id="{DF5E05D3-D174-4C8E-88B3-28A3C042C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344" y="1128712"/>
            <a:ext cx="2486025" cy="232734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FFE113BC-20F2-44FE-A97E-3E5F34B5E176}"/>
              </a:ext>
            </a:extLst>
          </p:cNvPr>
          <p:cNvPicPr>
            <a:picLocks noChangeAspect="1"/>
          </p:cNvPicPr>
          <p:nvPr/>
        </p:nvPicPr>
        <p:blipFill>
          <a:blip r:embed="rId3"/>
          <a:stretch>
            <a:fillRect/>
          </a:stretch>
        </p:blipFill>
        <p:spPr>
          <a:xfrm>
            <a:off x="6207000" y="3399234"/>
            <a:ext cx="2839369" cy="2661229"/>
          </a:xfrm>
          <a:prstGeom prst="rect">
            <a:avLst/>
          </a:prstGeom>
        </p:spPr>
      </p:pic>
      <p:pic>
        <p:nvPicPr>
          <p:cNvPr id="6" name="Picture 6">
            <a:extLst>
              <a:ext uri="{FF2B5EF4-FFF2-40B4-BE49-F238E27FC236}">
                <a16:creationId xmlns:a16="http://schemas.microsoft.com/office/drawing/2014/main" id="{DD703852-D668-4436-80DC-8F9AB9DBF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868" y="4407199"/>
            <a:ext cx="2979057" cy="173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0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B0594C3-FE07-40D3-B747-5BB21FD8220B}"/>
              </a:ext>
            </a:extLst>
          </p:cNvPr>
          <p:cNvSpPr>
            <a:spLocks noGrp="1"/>
          </p:cNvSpPr>
          <p:nvPr>
            <p:ph idx="1"/>
          </p:nvPr>
        </p:nvSpPr>
        <p:spPr>
          <a:xfrm>
            <a:off x="290514" y="1403206"/>
            <a:ext cx="6352741" cy="4323917"/>
          </a:xfrm>
        </p:spPr>
        <p:txBody>
          <a:bodyPr>
            <a:normAutofit/>
          </a:bodyPr>
          <a:lstStyle/>
          <a:p>
            <a:pPr marL="0" indent="0">
              <a:buNone/>
            </a:pPr>
            <a:r>
              <a:rPr lang="ja-JP" altLang="en-US" sz="3300" b="1" dirty="0">
                <a:solidFill>
                  <a:schemeClr val="bg1"/>
                </a:solidFill>
                <a:latin typeface="HG丸ｺﾞｼｯｸM-PRO" panose="020F0400000000000000" pitchFamily="50" charset="-128"/>
                <a:ea typeface="HG丸ｺﾞｼｯｸM-PRO" panose="020F0400000000000000" pitchFamily="50" charset="-128"/>
              </a:rPr>
              <a:t>とある日の小学校の登校時間、</a:t>
            </a:r>
            <a:endParaRPr lang="en-US" altLang="ja-JP" sz="33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3300" b="1" dirty="0">
                <a:solidFill>
                  <a:schemeClr val="bg1"/>
                </a:solidFill>
                <a:latin typeface="HG丸ｺﾞｼｯｸM-PRO" panose="020F0400000000000000" pitchFamily="50" charset="-128"/>
                <a:ea typeface="HG丸ｺﾞｼｯｸM-PRO" panose="020F0400000000000000" pitchFamily="50" charset="-128"/>
              </a:rPr>
              <a:t>教室に、ギブスをして三角巾を首から吊って登校してきた</a:t>
            </a:r>
            <a:r>
              <a:rPr lang="ja-JP" altLang="en-US" sz="3300" b="1" dirty="0">
                <a:solidFill>
                  <a:srgbClr val="0066FF"/>
                </a:solidFill>
                <a:latin typeface="HG丸ｺﾞｼｯｸM-PRO" panose="020F0400000000000000" pitchFamily="50" charset="-128"/>
                <a:ea typeface="HG丸ｺﾞｼｯｸM-PRO" panose="020F0400000000000000" pitchFamily="50" charset="-128"/>
              </a:rPr>
              <a:t>ひろと</a:t>
            </a:r>
            <a:r>
              <a:rPr lang="ja-JP" altLang="en-US" sz="3300" b="1" dirty="0">
                <a:solidFill>
                  <a:schemeClr val="bg1"/>
                </a:solidFill>
                <a:latin typeface="HG丸ｺﾞｼｯｸM-PRO" panose="020F0400000000000000" pitchFamily="50" charset="-128"/>
                <a:ea typeface="HG丸ｺﾞｼｯｸM-PRO" panose="020F0400000000000000" pitchFamily="50" charset="-128"/>
              </a:rPr>
              <a:t>さんが、ランドセルではなく手さげかばんをもって、痛そうな顔をして廊下を歩いてきました。</a:t>
            </a:r>
          </a:p>
        </p:txBody>
      </p:sp>
      <p:pic>
        <p:nvPicPr>
          <p:cNvPr id="4" name="図 3">
            <a:extLst>
              <a:ext uri="{FF2B5EF4-FFF2-40B4-BE49-F238E27FC236}">
                <a16:creationId xmlns:a16="http://schemas.microsoft.com/office/drawing/2014/main" id="{6F87B30D-2D08-4171-8305-7AF2582AC2B5}"/>
              </a:ext>
            </a:extLst>
          </p:cNvPr>
          <p:cNvPicPr>
            <a:picLocks noChangeAspect="1"/>
          </p:cNvPicPr>
          <p:nvPr/>
        </p:nvPicPr>
        <p:blipFill>
          <a:blip r:embed="rId2"/>
          <a:stretch>
            <a:fillRect/>
          </a:stretch>
        </p:blipFill>
        <p:spPr>
          <a:xfrm>
            <a:off x="6413083" y="1791133"/>
            <a:ext cx="2547344" cy="2857500"/>
          </a:xfrm>
          <a:prstGeom prst="rect">
            <a:avLst/>
          </a:prstGeom>
        </p:spPr>
      </p:pic>
      <p:sp>
        <p:nvSpPr>
          <p:cNvPr id="2" name="爆発: 14 pt 1">
            <a:extLst>
              <a:ext uri="{FF2B5EF4-FFF2-40B4-BE49-F238E27FC236}">
                <a16:creationId xmlns:a16="http://schemas.microsoft.com/office/drawing/2014/main" id="{81EB91A5-8DD3-4E4F-900D-F5628625878D}"/>
              </a:ext>
            </a:extLst>
          </p:cNvPr>
          <p:cNvSpPr/>
          <p:nvPr/>
        </p:nvSpPr>
        <p:spPr>
          <a:xfrm>
            <a:off x="7775863" y="3584215"/>
            <a:ext cx="1184564" cy="969818"/>
          </a:xfrm>
          <a:prstGeom prst="irregularSeal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HGP創英角ｺﾞｼｯｸUB" panose="020B0A00000000000000" pitchFamily="50" charset="-128"/>
                <a:ea typeface="HGP創英角ｺﾞｼｯｸUB" panose="020B0A00000000000000" pitchFamily="50" charset="-128"/>
              </a:rPr>
              <a:t>ズキン</a:t>
            </a:r>
          </a:p>
        </p:txBody>
      </p:sp>
    </p:spTree>
    <p:extLst>
      <p:ext uri="{BB962C8B-B14F-4D97-AF65-F5344CB8AC3E}">
        <p14:creationId xmlns:p14="http://schemas.microsoft.com/office/powerpoint/2010/main" val="164911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B0594C3-FE07-40D3-B747-5BB21FD8220B}"/>
              </a:ext>
            </a:extLst>
          </p:cNvPr>
          <p:cNvSpPr>
            <a:spLocks noGrp="1"/>
          </p:cNvSpPr>
          <p:nvPr>
            <p:ph idx="1"/>
          </p:nvPr>
        </p:nvSpPr>
        <p:spPr>
          <a:xfrm>
            <a:off x="425107" y="1280896"/>
            <a:ext cx="6462711" cy="4719854"/>
          </a:xfrm>
        </p:spPr>
        <p:txBody>
          <a:bodyPr>
            <a:normAutofit fontScale="85000" lnSpcReduction="10000"/>
          </a:bodyPr>
          <a:lstStyle/>
          <a:p>
            <a:pPr marL="0" indent="0">
              <a:lnSpc>
                <a:spcPct val="150000"/>
              </a:lnSpc>
              <a:buNone/>
            </a:pPr>
            <a:r>
              <a:rPr lang="ja-JP" altLang="en-US" sz="3300" b="1" dirty="0">
                <a:solidFill>
                  <a:srgbClr val="FF9900"/>
                </a:solidFill>
                <a:latin typeface="HG丸ｺﾞｼｯｸM-PRO" panose="020F0400000000000000" pitchFamily="50" charset="-128"/>
                <a:ea typeface="HG丸ｺﾞｼｯｸM-PRO" panose="020F0400000000000000" pitchFamily="50" charset="-128"/>
              </a:rPr>
              <a:t>りん</a:t>
            </a:r>
            <a:r>
              <a:rPr lang="ja-JP" altLang="en-US" sz="3300" b="1" dirty="0">
                <a:solidFill>
                  <a:schemeClr val="bg2"/>
                </a:solidFill>
                <a:latin typeface="HG丸ｺﾞｼｯｸM-PRO" panose="020F0400000000000000" pitchFamily="50" charset="-128"/>
                <a:ea typeface="HG丸ｺﾞｼｯｸM-PRO" panose="020F0400000000000000" pitchFamily="50" charset="-128"/>
              </a:rPr>
              <a:t>さんは、廊下を歩いていると、</a:t>
            </a:r>
            <a:endParaRPr lang="en-US" altLang="ja-JP" sz="3300" b="1" dirty="0">
              <a:solidFill>
                <a:schemeClr val="bg2"/>
              </a:solidFill>
              <a:latin typeface="HG丸ｺﾞｼｯｸM-PRO" panose="020F0400000000000000" pitchFamily="50" charset="-128"/>
              <a:ea typeface="HG丸ｺﾞｼｯｸM-PRO" panose="020F0400000000000000" pitchFamily="50" charset="-128"/>
            </a:endParaRPr>
          </a:p>
          <a:p>
            <a:pPr marL="0" indent="0">
              <a:lnSpc>
                <a:spcPct val="150000"/>
              </a:lnSpc>
              <a:buNone/>
            </a:pPr>
            <a:r>
              <a:rPr lang="ja-JP" altLang="en-US" sz="3300" b="1" dirty="0">
                <a:solidFill>
                  <a:schemeClr val="bg2"/>
                </a:solidFill>
                <a:latin typeface="HG丸ｺﾞｼｯｸM-PRO" panose="020F0400000000000000" pitchFamily="50" charset="-128"/>
                <a:ea typeface="HG丸ｺﾞｼｯｸM-PRO" panose="020F0400000000000000" pitchFamily="50" charset="-128"/>
              </a:rPr>
              <a:t>同じクラスの</a:t>
            </a:r>
            <a:r>
              <a:rPr lang="ja-JP" altLang="en-US" sz="3300" b="1" dirty="0">
                <a:solidFill>
                  <a:srgbClr val="0066FF"/>
                </a:solidFill>
                <a:latin typeface="HG丸ｺﾞｼｯｸM-PRO" panose="020F0400000000000000" pitchFamily="50" charset="-128"/>
                <a:ea typeface="HG丸ｺﾞｼｯｸM-PRO" panose="020F0400000000000000" pitchFamily="50" charset="-128"/>
              </a:rPr>
              <a:t>ひろと</a:t>
            </a:r>
            <a:r>
              <a:rPr lang="ja-JP" altLang="en-US" sz="3300" b="1" dirty="0">
                <a:solidFill>
                  <a:schemeClr val="bg2"/>
                </a:solidFill>
                <a:latin typeface="HG丸ｺﾞｼｯｸM-PRO" panose="020F0400000000000000" pitchFamily="50" charset="-128"/>
                <a:ea typeface="HG丸ｺﾞｼｯｸM-PRO" panose="020F0400000000000000" pitchFamily="50" charset="-128"/>
              </a:rPr>
              <a:t>さんがうでを</a:t>
            </a:r>
            <a:endParaRPr lang="en-US" altLang="ja-JP" sz="3300" b="1" dirty="0">
              <a:solidFill>
                <a:schemeClr val="bg2"/>
              </a:solidFill>
              <a:latin typeface="HG丸ｺﾞｼｯｸM-PRO" panose="020F0400000000000000" pitchFamily="50" charset="-128"/>
              <a:ea typeface="HG丸ｺﾞｼｯｸM-PRO" panose="020F0400000000000000" pitchFamily="50" charset="-128"/>
            </a:endParaRPr>
          </a:p>
          <a:p>
            <a:pPr marL="0" indent="0">
              <a:lnSpc>
                <a:spcPct val="150000"/>
              </a:lnSpc>
              <a:buNone/>
            </a:pPr>
            <a:r>
              <a:rPr lang="ja-JP" altLang="en-US" sz="3300" b="1" dirty="0">
                <a:solidFill>
                  <a:schemeClr val="bg2"/>
                </a:solidFill>
                <a:latin typeface="HG丸ｺﾞｼｯｸM-PRO" panose="020F0400000000000000" pitchFamily="50" charset="-128"/>
                <a:ea typeface="HG丸ｺﾞｼｯｸM-PRO" panose="020F0400000000000000" pitchFamily="50" charset="-128"/>
              </a:rPr>
              <a:t>骨折して歩いてきたことに気づきました。</a:t>
            </a:r>
          </a:p>
          <a:p>
            <a:pPr marL="0" indent="0">
              <a:lnSpc>
                <a:spcPct val="150000"/>
              </a:lnSpc>
              <a:buNone/>
            </a:pPr>
            <a:r>
              <a:rPr lang="ja-JP" altLang="en-US" sz="3300" b="1" dirty="0">
                <a:solidFill>
                  <a:srgbClr val="FF9900"/>
                </a:solidFill>
                <a:latin typeface="HG丸ｺﾞｼｯｸM-PRO" panose="020F0400000000000000" pitchFamily="50" charset="-128"/>
                <a:ea typeface="HG丸ｺﾞｼｯｸM-PRO" panose="020F0400000000000000" pitchFamily="50" charset="-128"/>
              </a:rPr>
              <a:t>りん</a:t>
            </a:r>
            <a:r>
              <a:rPr lang="ja-JP" altLang="en-US" sz="3300" b="1" dirty="0">
                <a:solidFill>
                  <a:schemeClr val="bg2"/>
                </a:solidFill>
                <a:latin typeface="HG丸ｺﾞｼｯｸM-PRO" panose="020F0400000000000000" pitchFamily="50" charset="-128"/>
                <a:ea typeface="HG丸ｺﾞｼｯｸM-PRO" panose="020F0400000000000000" pitchFamily="50" charset="-128"/>
              </a:rPr>
              <a:t>さんは、普段あまり</a:t>
            </a:r>
            <a:r>
              <a:rPr lang="ja-JP" altLang="en-US" sz="3300" b="1" dirty="0">
                <a:solidFill>
                  <a:srgbClr val="0066FF"/>
                </a:solidFill>
                <a:latin typeface="HG丸ｺﾞｼｯｸM-PRO" panose="020F0400000000000000" pitchFamily="50" charset="-128"/>
                <a:ea typeface="HG丸ｺﾞｼｯｸM-PRO" panose="020F0400000000000000" pitchFamily="50" charset="-128"/>
              </a:rPr>
              <a:t>ひろと</a:t>
            </a:r>
            <a:r>
              <a:rPr lang="ja-JP" altLang="en-US" sz="3300" b="1" dirty="0">
                <a:solidFill>
                  <a:schemeClr val="bg2"/>
                </a:solidFill>
                <a:latin typeface="HG丸ｺﾞｼｯｸM-PRO" panose="020F0400000000000000" pitchFamily="50" charset="-128"/>
                <a:ea typeface="HG丸ｺﾞｼｯｸM-PRO" panose="020F0400000000000000" pitchFamily="50" charset="-128"/>
              </a:rPr>
              <a:t>さん</a:t>
            </a:r>
            <a:endParaRPr lang="en-US" altLang="ja-JP" sz="3300" b="1" dirty="0">
              <a:solidFill>
                <a:schemeClr val="bg2"/>
              </a:solidFill>
              <a:latin typeface="HG丸ｺﾞｼｯｸM-PRO" panose="020F0400000000000000" pitchFamily="50" charset="-128"/>
              <a:ea typeface="HG丸ｺﾞｼｯｸM-PRO" panose="020F0400000000000000" pitchFamily="50" charset="-128"/>
            </a:endParaRPr>
          </a:p>
          <a:p>
            <a:pPr marL="0" indent="0">
              <a:lnSpc>
                <a:spcPct val="150000"/>
              </a:lnSpc>
              <a:buNone/>
            </a:pPr>
            <a:r>
              <a:rPr lang="ja-JP" altLang="en-US" sz="3300" b="1" dirty="0">
                <a:solidFill>
                  <a:schemeClr val="bg2"/>
                </a:solidFill>
                <a:latin typeface="HG丸ｺﾞｼｯｸM-PRO" panose="020F0400000000000000" pitchFamily="50" charset="-128"/>
                <a:ea typeface="HG丸ｺﾞｼｯｸM-PRO" panose="020F0400000000000000" pitchFamily="50" charset="-128"/>
              </a:rPr>
              <a:t>と話をしたことがありません。</a:t>
            </a:r>
            <a:endParaRPr lang="en-US" altLang="ja-JP" sz="3300" b="1" dirty="0">
              <a:solidFill>
                <a:schemeClr val="bg2"/>
              </a:solidFill>
              <a:latin typeface="HG丸ｺﾞｼｯｸM-PRO" panose="020F0400000000000000" pitchFamily="50" charset="-128"/>
              <a:ea typeface="HG丸ｺﾞｼｯｸM-PRO" panose="020F0400000000000000" pitchFamily="50" charset="-128"/>
            </a:endParaRPr>
          </a:p>
          <a:p>
            <a:pPr marL="0" indent="0">
              <a:lnSpc>
                <a:spcPct val="150000"/>
              </a:lnSpc>
              <a:buNone/>
            </a:pPr>
            <a:endParaRPr lang="ja-JP" altLang="en-US" sz="3000" dirty="0">
              <a:solidFill>
                <a:schemeClr val="bg2"/>
              </a:solidFill>
              <a:latin typeface="HGP創英角ｺﾞｼｯｸUB" panose="020B0A00000000000000" pitchFamily="50" charset="-128"/>
              <a:ea typeface="HGP創英角ｺﾞｼｯｸUB" panose="020B0A00000000000000" pitchFamily="50" charset="-128"/>
            </a:endParaRPr>
          </a:p>
        </p:txBody>
      </p:sp>
      <p:pic>
        <p:nvPicPr>
          <p:cNvPr id="2050" name="Picture 2" descr="上を見上げる人のイラスト（女性）">
            <a:extLst>
              <a:ext uri="{FF2B5EF4-FFF2-40B4-BE49-F238E27FC236}">
                <a16:creationId xmlns:a16="http://schemas.microsoft.com/office/drawing/2014/main" id="{DA18D6DE-A08E-4EA5-AE4E-137F4EDF2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730" y="1821232"/>
            <a:ext cx="2679233" cy="2641961"/>
          </a:xfrm>
          <a:prstGeom prst="rect">
            <a:avLst/>
          </a:prstGeom>
          <a:noFill/>
          <a:extLst>
            <a:ext uri="{909E8E84-426E-40DD-AFC4-6F175D3DCCD1}">
              <a14:hiddenFill xmlns:a14="http://schemas.microsoft.com/office/drawing/2010/main">
                <a:solidFill>
                  <a:srgbClr val="FFFFFF"/>
                </a:solidFill>
              </a14:hiddenFill>
            </a:ext>
          </a:extLst>
        </p:spPr>
      </p:pic>
      <p:sp>
        <p:nvSpPr>
          <p:cNvPr id="2" name="吹き出し: 円形 1">
            <a:extLst>
              <a:ext uri="{FF2B5EF4-FFF2-40B4-BE49-F238E27FC236}">
                <a16:creationId xmlns:a16="http://schemas.microsoft.com/office/drawing/2014/main" id="{2AD84AF0-A05C-4F9C-A1B1-0524CF15940B}"/>
              </a:ext>
            </a:extLst>
          </p:cNvPr>
          <p:cNvSpPr/>
          <p:nvPr/>
        </p:nvSpPr>
        <p:spPr>
          <a:xfrm>
            <a:off x="6357079" y="3429000"/>
            <a:ext cx="1219199" cy="1205346"/>
          </a:xfrm>
          <a:prstGeom prst="wedgeEllipseCallout">
            <a:avLst>
              <a:gd name="adj1" fmla="val 55984"/>
              <a:gd name="adj2" fmla="val -407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5">
                    <a:lumMod val="60000"/>
                    <a:lumOff val="40000"/>
                  </a:schemeClr>
                </a:solidFill>
              </a:rPr>
              <a:t>まぁ大変</a:t>
            </a:r>
          </a:p>
        </p:txBody>
      </p:sp>
    </p:spTree>
    <p:extLst>
      <p:ext uri="{BB962C8B-B14F-4D97-AF65-F5344CB8AC3E}">
        <p14:creationId xmlns:p14="http://schemas.microsoft.com/office/powerpoint/2010/main" val="315183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B0594C3-FE07-40D3-B747-5BB21FD8220B}"/>
              </a:ext>
            </a:extLst>
          </p:cNvPr>
          <p:cNvSpPr>
            <a:spLocks noGrp="1"/>
          </p:cNvSpPr>
          <p:nvPr>
            <p:ph idx="1"/>
          </p:nvPr>
        </p:nvSpPr>
        <p:spPr>
          <a:xfrm>
            <a:off x="395883" y="1396277"/>
            <a:ext cx="5748608" cy="4206155"/>
          </a:xfrm>
        </p:spPr>
        <p:txBody>
          <a:bodyPr>
            <a:normAutofit lnSpcReduction="10000"/>
          </a:bodyPr>
          <a:lstStyle/>
          <a:p>
            <a:pPr marL="0" indent="0">
              <a:buNone/>
            </a:pPr>
            <a:r>
              <a:rPr lang="ja-JP" altLang="en-US" sz="3300" b="1" dirty="0">
                <a:solidFill>
                  <a:srgbClr val="FF9900"/>
                </a:solidFill>
                <a:latin typeface="HG丸ｺﾞｼｯｸM-PRO" panose="020F0400000000000000" pitchFamily="50" charset="-128"/>
                <a:ea typeface="HG丸ｺﾞｼｯｸM-PRO" panose="020F0400000000000000" pitchFamily="50" charset="-128"/>
              </a:rPr>
              <a:t>りん</a:t>
            </a:r>
            <a:r>
              <a:rPr lang="ja-JP" altLang="en-US" sz="3300" b="1" dirty="0">
                <a:solidFill>
                  <a:schemeClr val="bg2"/>
                </a:solidFill>
                <a:latin typeface="HG丸ｺﾞｼｯｸM-PRO" panose="020F0400000000000000" pitchFamily="50" charset="-128"/>
                <a:ea typeface="HG丸ｺﾞｼｯｸM-PRO" panose="020F0400000000000000" pitchFamily="50" charset="-128"/>
              </a:rPr>
              <a:t>さん</a:t>
            </a:r>
            <a:r>
              <a:rPr lang="ja-JP" altLang="en-US" sz="3300" b="1" dirty="0">
                <a:solidFill>
                  <a:schemeClr val="bg1"/>
                </a:solidFill>
                <a:latin typeface="HG丸ｺﾞｼｯｸM-PRO" panose="020F0400000000000000" pitchFamily="50" charset="-128"/>
                <a:ea typeface="HG丸ｺﾞｼｯｸM-PRO" panose="020F0400000000000000" pitchFamily="50" charset="-128"/>
              </a:rPr>
              <a:t>は、</a:t>
            </a:r>
            <a:r>
              <a:rPr lang="ja-JP" altLang="en-US" sz="3300" b="1" dirty="0">
                <a:solidFill>
                  <a:srgbClr val="0066FF"/>
                </a:solidFill>
                <a:latin typeface="HG丸ｺﾞｼｯｸM-PRO" panose="020F0400000000000000" pitchFamily="50" charset="-128"/>
                <a:ea typeface="HG丸ｺﾞｼｯｸM-PRO" panose="020F0400000000000000" pitchFamily="50" charset="-128"/>
              </a:rPr>
              <a:t>ひろと</a:t>
            </a:r>
            <a:r>
              <a:rPr lang="ja-JP" altLang="en-US" sz="3300" b="1" dirty="0">
                <a:solidFill>
                  <a:schemeClr val="bg2"/>
                </a:solidFill>
                <a:latin typeface="HG丸ｺﾞｼｯｸM-PRO" panose="020F0400000000000000" pitchFamily="50" charset="-128"/>
                <a:ea typeface="HG丸ｺﾞｼｯｸM-PRO" panose="020F0400000000000000" pitchFamily="50" charset="-128"/>
              </a:rPr>
              <a:t>さんの</a:t>
            </a:r>
            <a:r>
              <a:rPr lang="ja-JP" altLang="en-US" sz="3300" b="1" dirty="0">
                <a:solidFill>
                  <a:schemeClr val="bg1"/>
                </a:solidFill>
                <a:latin typeface="HG丸ｺﾞｼｯｸM-PRO" panose="020F0400000000000000" pitchFamily="50" charset="-128"/>
                <a:ea typeface="HG丸ｺﾞｼｯｸM-PRO" panose="020F0400000000000000" pitchFamily="50" charset="-128"/>
              </a:rPr>
              <a:t>吊っていない手はかばんを持っているので、</a:t>
            </a:r>
            <a:endParaRPr lang="en-US" altLang="ja-JP" sz="33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3300" b="1" dirty="0">
                <a:solidFill>
                  <a:schemeClr val="bg1"/>
                </a:solidFill>
                <a:latin typeface="HG丸ｺﾞｼｯｸM-PRO" panose="020F0400000000000000" pitchFamily="50" charset="-128"/>
                <a:ea typeface="HG丸ｺﾞｼｯｸM-PRO" panose="020F0400000000000000" pitchFamily="50" charset="-128"/>
              </a:rPr>
              <a:t>（</a:t>
            </a:r>
            <a:r>
              <a:rPr lang="ja-JP" altLang="en-US" sz="3300" b="1" dirty="0">
                <a:solidFill>
                  <a:srgbClr val="FFC0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きっと教室のドアを開けるのは大変だろうなぁ</a:t>
            </a:r>
            <a:r>
              <a:rPr lang="ja-JP" altLang="en-US" sz="3300" b="1" dirty="0">
                <a:solidFill>
                  <a:schemeClr val="bg1"/>
                </a:solidFill>
                <a:latin typeface="HG丸ｺﾞｼｯｸM-PRO" panose="020F0400000000000000" pitchFamily="50" charset="-128"/>
                <a:ea typeface="HG丸ｺﾞｼｯｸM-PRO" panose="020F0400000000000000" pitchFamily="50" charset="-128"/>
              </a:rPr>
              <a:t>）</a:t>
            </a:r>
            <a:endParaRPr lang="en-US" altLang="ja-JP" sz="33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3300" b="1" dirty="0">
                <a:solidFill>
                  <a:schemeClr val="bg1"/>
                </a:solidFill>
                <a:latin typeface="HG丸ｺﾞｼｯｸM-PRO" panose="020F0400000000000000" pitchFamily="50" charset="-128"/>
                <a:ea typeface="HG丸ｺﾞｼｯｸM-PRO" panose="020F0400000000000000" pitchFamily="50" charset="-128"/>
              </a:rPr>
              <a:t>と思いましたが、特に仲がいいわけではないので、ちょっと戸惑いました</a:t>
            </a:r>
            <a:r>
              <a:rPr lang="ja-JP" altLang="en-US" sz="3000" b="1" dirty="0">
                <a:solidFill>
                  <a:schemeClr val="bg1"/>
                </a:solidFill>
                <a:latin typeface="HG丸ｺﾞｼｯｸM-PRO" panose="020F0400000000000000" pitchFamily="50" charset="-128"/>
                <a:ea typeface="HG丸ｺﾞｼｯｸM-PRO" panose="020F0400000000000000" pitchFamily="50" charset="-128"/>
              </a:rPr>
              <a:t>。</a:t>
            </a:r>
          </a:p>
        </p:txBody>
      </p:sp>
      <p:pic>
        <p:nvPicPr>
          <p:cNvPr id="1026" name="Picture 2" descr="頭の中の天使と悪魔のイラスト（女性）">
            <a:extLst>
              <a:ext uri="{FF2B5EF4-FFF2-40B4-BE49-F238E27FC236}">
                <a16:creationId xmlns:a16="http://schemas.microsoft.com/office/drawing/2014/main" id="{3E4BC6E5-4A42-4C0B-8856-9FE81F6EC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487" y="765896"/>
            <a:ext cx="2957513" cy="2957513"/>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66D3980D-EA4D-407D-AD37-D8E0C562AC4C}"/>
              </a:ext>
            </a:extLst>
          </p:cNvPr>
          <p:cNvPicPr>
            <a:picLocks noChangeAspect="1"/>
          </p:cNvPicPr>
          <p:nvPr/>
        </p:nvPicPr>
        <p:blipFill>
          <a:blip r:embed="rId3"/>
          <a:stretch>
            <a:fillRect/>
          </a:stretch>
        </p:blipFill>
        <p:spPr>
          <a:xfrm>
            <a:off x="6914265" y="3723409"/>
            <a:ext cx="1904155" cy="2135999"/>
          </a:xfrm>
          <a:prstGeom prst="rect">
            <a:avLst/>
          </a:prstGeom>
        </p:spPr>
      </p:pic>
      <p:sp>
        <p:nvSpPr>
          <p:cNvPr id="5" name="爆発: 14 pt 4">
            <a:extLst>
              <a:ext uri="{FF2B5EF4-FFF2-40B4-BE49-F238E27FC236}">
                <a16:creationId xmlns:a16="http://schemas.microsoft.com/office/drawing/2014/main" id="{DEEDDBA8-5D1A-4A0E-B4A0-7052705CE703}"/>
              </a:ext>
            </a:extLst>
          </p:cNvPr>
          <p:cNvSpPr/>
          <p:nvPr/>
        </p:nvSpPr>
        <p:spPr>
          <a:xfrm>
            <a:off x="8288483" y="4999227"/>
            <a:ext cx="692727" cy="811024"/>
          </a:xfrm>
          <a:prstGeom prst="irregularSeal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HGP創英角ｺﾞｼｯｸUB" panose="020B0A00000000000000" pitchFamily="50" charset="-128"/>
                <a:ea typeface="HGP創英角ｺﾞｼｯｸUB" panose="020B0A00000000000000" pitchFamily="50" charset="-128"/>
              </a:rPr>
              <a:t>ズキン</a:t>
            </a:r>
          </a:p>
        </p:txBody>
      </p:sp>
    </p:spTree>
    <p:extLst>
      <p:ext uri="{BB962C8B-B14F-4D97-AF65-F5344CB8AC3E}">
        <p14:creationId xmlns:p14="http://schemas.microsoft.com/office/powerpoint/2010/main" val="131799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B0594C3-FE07-40D3-B747-5BB21FD8220B}"/>
              </a:ext>
            </a:extLst>
          </p:cNvPr>
          <p:cNvSpPr>
            <a:spLocks noGrp="1"/>
          </p:cNvSpPr>
          <p:nvPr>
            <p:ph idx="1"/>
          </p:nvPr>
        </p:nvSpPr>
        <p:spPr>
          <a:xfrm>
            <a:off x="455260" y="1235144"/>
            <a:ext cx="6116708" cy="4765606"/>
          </a:xfrm>
        </p:spPr>
        <p:txBody>
          <a:bodyPr>
            <a:normAutofit/>
          </a:bodyPr>
          <a:lstStyle/>
          <a:p>
            <a:pPr marL="0" indent="0">
              <a:buNone/>
            </a:pPr>
            <a:r>
              <a:rPr lang="ja-JP" altLang="en-US" sz="3300" b="1" dirty="0">
                <a:solidFill>
                  <a:schemeClr val="bg1"/>
                </a:solidFill>
                <a:latin typeface="HG丸ｺﾞｼｯｸM-PRO" panose="020F0400000000000000" pitchFamily="50" charset="-128"/>
                <a:ea typeface="HG丸ｺﾞｼｯｸM-PRO" panose="020F0400000000000000" pitchFamily="50" charset="-128"/>
              </a:rPr>
              <a:t>しかし、</a:t>
            </a:r>
            <a:r>
              <a:rPr lang="ja-JP" altLang="en-US" sz="3300" b="1" dirty="0">
                <a:solidFill>
                  <a:srgbClr val="FF9900"/>
                </a:solidFill>
                <a:latin typeface="HG丸ｺﾞｼｯｸM-PRO" panose="020F0400000000000000" pitchFamily="50" charset="-128"/>
                <a:ea typeface="HG丸ｺﾞｼｯｸM-PRO" panose="020F0400000000000000" pitchFamily="50" charset="-128"/>
              </a:rPr>
              <a:t>りん</a:t>
            </a:r>
            <a:r>
              <a:rPr lang="ja-JP" altLang="en-US" sz="3300" b="1" dirty="0">
                <a:solidFill>
                  <a:schemeClr val="bg1"/>
                </a:solidFill>
                <a:latin typeface="HG丸ｺﾞｼｯｸM-PRO" panose="020F0400000000000000" pitchFamily="50" charset="-128"/>
                <a:ea typeface="HG丸ｺﾞｼｯｸM-PRO" panose="020F0400000000000000" pitchFamily="50" charset="-128"/>
              </a:rPr>
              <a:t>さんは</a:t>
            </a:r>
            <a:r>
              <a:rPr lang="ja-JP" altLang="en-US" sz="3300" b="1" dirty="0">
                <a:solidFill>
                  <a:srgbClr val="0066FF"/>
                </a:solidFill>
                <a:latin typeface="HG丸ｺﾞｼｯｸM-PRO" panose="020F0400000000000000" pitchFamily="50" charset="-128"/>
                <a:ea typeface="HG丸ｺﾞｼｯｸM-PRO" panose="020F0400000000000000" pitchFamily="50" charset="-128"/>
              </a:rPr>
              <a:t>ひろと</a:t>
            </a:r>
            <a:r>
              <a:rPr lang="ja-JP" altLang="en-US" sz="3300" b="1" dirty="0">
                <a:solidFill>
                  <a:schemeClr val="bg1"/>
                </a:solidFill>
                <a:latin typeface="HG丸ｺﾞｼｯｸM-PRO" panose="020F0400000000000000" pitchFamily="50" charset="-128"/>
                <a:ea typeface="HG丸ｺﾞｼｯｸM-PRO" panose="020F0400000000000000" pitchFamily="50" charset="-128"/>
              </a:rPr>
              <a:t>さんの痛そうな顔を見て、</a:t>
            </a:r>
            <a:endParaRPr lang="en-US" altLang="ja-JP" sz="33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33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少しの勇気</a:t>
            </a:r>
            <a:r>
              <a:rPr lang="ja-JP" altLang="en-US" sz="3300" b="1" dirty="0">
                <a:solidFill>
                  <a:schemeClr val="bg1"/>
                </a:solidFill>
                <a:latin typeface="HG丸ｺﾞｼｯｸM-PRO" panose="020F0400000000000000" pitchFamily="50" charset="-128"/>
                <a:ea typeface="HG丸ｺﾞｼｯｸM-PRO" panose="020F0400000000000000" pitchFamily="50" charset="-128"/>
              </a:rPr>
              <a:t>をもって閉まっていた教室の扉をそーっと開けて、</a:t>
            </a:r>
            <a:endParaRPr lang="en-US" altLang="ja-JP" sz="33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3300" b="1" dirty="0">
                <a:solidFill>
                  <a:schemeClr val="bg1"/>
                </a:solidFill>
                <a:latin typeface="HG丸ｺﾞｼｯｸM-PRO" panose="020F0400000000000000" pitchFamily="50" charset="-128"/>
                <a:ea typeface="HG丸ｺﾞｼｯｸM-PRO" panose="020F0400000000000000" pitchFamily="50" charset="-128"/>
              </a:rPr>
              <a:t>心配そうな顔で</a:t>
            </a:r>
            <a:r>
              <a:rPr lang="ja-JP" altLang="en-US" sz="3300" b="1" dirty="0">
                <a:solidFill>
                  <a:srgbClr val="0066FF"/>
                </a:solidFill>
                <a:latin typeface="HG丸ｺﾞｼｯｸM-PRO" panose="020F0400000000000000" pitchFamily="50" charset="-128"/>
                <a:ea typeface="HG丸ｺﾞｼｯｸM-PRO" panose="020F0400000000000000" pitchFamily="50" charset="-128"/>
              </a:rPr>
              <a:t>ひろと</a:t>
            </a:r>
            <a:r>
              <a:rPr lang="ja-JP" altLang="en-US" sz="3300" b="1" dirty="0">
                <a:solidFill>
                  <a:schemeClr val="bg1"/>
                </a:solidFill>
                <a:latin typeface="HG丸ｺﾞｼｯｸM-PRO" panose="020F0400000000000000" pitchFamily="50" charset="-128"/>
                <a:ea typeface="HG丸ｺﾞｼｯｸM-PRO" panose="020F0400000000000000" pitchFamily="50" charset="-128"/>
              </a:rPr>
              <a:t>さんに</a:t>
            </a:r>
            <a:endParaRPr lang="en-US" altLang="ja-JP" sz="33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33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「おはよう。</a:t>
            </a:r>
            <a:endParaRPr lang="en-US" altLang="ja-JP" sz="33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endParaRPr>
          </a:p>
          <a:p>
            <a:pPr marL="0" indent="0">
              <a:buNone/>
            </a:pPr>
            <a:r>
              <a:rPr lang="ja-JP" altLang="en-US" sz="33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　　うで痛そうだね？</a:t>
            </a:r>
            <a:r>
              <a:rPr lang="ja-JP" altLang="en-US" sz="3300" b="1" dirty="0">
                <a:solidFill>
                  <a:schemeClr val="bg1"/>
                </a:solidFill>
                <a:latin typeface="HG丸ｺﾞｼｯｸM-PRO" panose="020F0400000000000000" pitchFamily="50" charset="-128"/>
                <a:ea typeface="HG丸ｺﾞｼｯｸM-PRO" panose="020F0400000000000000" pitchFamily="50" charset="-128"/>
              </a:rPr>
              <a:t>」</a:t>
            </a:r>
            <a:endParaRPr lang="en-US" altLang="ja-JP" sz="33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3300" b="1" dirty="0">
                <a:solidFill>
                  <a:schemeClr val="bg1"/>
                </a:solidFill>
                <a:latin typeface="HG丸ｺﾞｼｯｸM-PRO" panose="020F0400000000000000" pitchFamily="50" charset="-128"/>
                <a:ea typeface="HG丸ｺﾞｼｯｸM-PRO" panose="020F0400000000000000" pitchFamily="50" charset="-128"/>
              </a:rPr>
              <a:t>と声を掛けました。</a:t>
            </a:r>
          </a:p>
        </p:txBody>
      </p:sp>
      <p:pic>
        <p:nvPicPr>
          <p:cNvPr id="3074" name="Picture 2" descr="手をかざす人のイラスト（女性）">
            <a:extLst>
              <a:ext uri="{FF2B5EF4-FFF2-40B4-BE49-F238E27FC236}">
                <a16:creationId xmlns:a16="http://schemas.microsoft.com/office/drawing/2014/main" id="{312FB384-841B-43D1-B679-ACD1F2990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92" y="1613077"/>
            <a:ext cx="2580056" cy="2580056"/>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C8017A4D-8BB5-4D0B-9321-4CC9E230B6E8}"/>
              </a:ext>
            </a:extLst>
          </p:cNvPr>
          <p:cNvPicPr>
            <a:picLocks noChangeAspect="1"/>
          </p:cNvPicPr>
          <p:nvPr/>
        </p:nvPicPr>
        <p:blipFill>
          <a:blip r:embed="rId3"/>
          <a:stretch>
            <a:fillRect/>
          </a:stretch>
        </p:blipFill>
        <p:spPr>
          <a:xfrm>
            <a:off x="5624893" y="3161589"/>
            <a:ext cx="2370169" cy="2658754"/>
          </a:xfrm>
          <a:prstGeom prst="rect">
            <a:avLst/>
          </a:prstGeom>
        </p:spPr>
      </p:pic>
      <p:sp>
        <p:nvSpPr>
          <p:cNvPr id="2" name="思考の吹き出し: 雲形 1">
            <a:extLst>
              <a:ext uri="{FF2B5EF4-FFF2-40B4-BE49-F238E27FC236}">
                <a16:creationId xmlns:a16="http://schemas.microsoft.com/office/drawing/2014/main" id="{929B7618-B9F8-4FCF-B021-1B50800E89EF}"/>
              </a:ext>
            </a:extLst>
          </p:cNvPr>
          <p:cNvSpPr/>
          <p:nvPr/>
        </p:nvSpPr>
        <p:spPr>
          <a:xfrm>
            <a:off x="6428666" y="1235144"/>
            <a:ext cx="1319850" cy="585289"/>
          </a:xfrm>
          <a:prstGeom prst="cloudCallout">
            <a:avLst>
              <a:gd name="adj1" fmla="val 45155"/>
              <a:gd name="adj2" fmla="val 4827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accent3">
                    <a:lumMod val="75000"/>
                  </a:schemeClr>
                </a:solidFill>
                <a:latin typeface="HGP創英角ｺﾞｼｯｸUB" panose="020B0A00000000000000" pitchFamily="50" charset="-128"/>
                <a:ea typeface="HGP創英角ｺﾞｼｯｸUB" panose="020B0A00000000000000" pitchFamily="50" charset="-128"/>
              </a:rPr>
              <a:t>ファイト！</a:t>
            </a:r>
          </a:p>
        </p:txBody>
      </p:sp>
    </p:spTree>
    <p:extLst>
      <p:ext uri="{BB962C8B-B14F-4D97-AF65-F5344CB8AC3E}">
        <p14:creationId xmlns:p14="http://schemas.microsoft.com/office/powerpoint/2010/main" val="323539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B0594C3-FE07-40D3-B747-5BB21FD8220B}"/>
              </a:ext>
            </a:extLst>
          </p:cNvPr>
          <p:cNvSpPr>
            <a:spLocks noGrp="1"/>
          </p:cNvSpPr>
          <p:nvPr>
            <p:ph idx="1"/>
          </p:nvPr>
        </p:nvSpPr>
        <p:spPr>
          <a:xfrm>
            <a:off x="323850" y="1188564"/>
            <a:ext cx="5991652" cy="4581880"/>
          </a:xfrm>
        </p:spPr>
        <p:txBody>
          <a:bodyPr>
            <a:normAutofit fontScale="85000" lnSpcReduction="10000"/>
          </a:bodyPr>
          <a:lstStyle/>
          <a:p>
            <a:pPr marL="0" indent="0">
              <a:lnSpc>
                <a:spcPct val="150000"/>
              </a:lnSpc>
              <a:buNone/>
            </a:pPr>
            <a:r>
              <a:rPr lang="ja-JP" altLang="en-US" sz="3525" b="1" dirty="0">
                <a:solidFill>
                  <a:srgbClr val="0066FF"/>
                </a:solidFill>
                <a:latin typeface="HG丸ｺﾞｼｯｸM-PRO" panose="020F0400000000000000" pitchFamily="50" charset="-128"/>
                <a:ea typeface="HG丸ｺﾞｼｯｸM-PRO" panose="020F0400000000000000" pitchFamily="50" charset="-128"/>
              </a:rPr>
              <a:t>ひろと</a:t>
            </a:r>
            <a:r>
              <a:rPr lang="ja-JP" altLang="en-US" sz="3525" b="1" dirty="0">
                <a:solidFill>
                  <a:schemeClr val="bg1"/>
                </a:solidFill>
                <a:latin typeface="HG丸ｺﾞｼｯｸM-PRO" panose="020F0400000000000000" pitchFamily="50" charset="-128"/>
                <a:ea typeface="HG丸ｺﾞｼｯｸM-PRO" panose="020F0400000000000000" pitchFamily="50" charset="-128"/>
              </a:rPr>
              <a:t>さんは</a:t>
            </a:r>
            <a:r>
              <a:rPr lang="ja-JP" altLang="en-US" sz="3525" b="1" dirty="0">
                <a:solidFill>
                  <a:srgbClr val="FF9900"/>
                </a:solidFill>
                <a:latin typeface="HG丸ｺﾞｼｯｸM-PRO" panose="020F0400000000000000" pitchFamily="50" charset="-128"/>
                <a:ea typeface="HG丸ｺﾞｼｯｸM-PRO" panose="020F0400000000000000" pitchFamily="50" charset="-128"/>
              </a:rPr>
              <a:t>りん</a:t>
            </a:r>
            <a:r>
              <a:rPr lang="ja-JP" altLang="en-US" sz="3525" b="1" dirty="0">
                <a:solidFill>
                  <a:schemeClr val="bg1"/>
                </a:solidFill>
                <a:latin typeface="HG丸ｺﾞｼｯｸM-PRO" panose="020F0400000000000000" pitchFamily="50" charset="-128"/>
                <a:ea typeface="HG丸ｺﾞｼｯｸM-PRO" panose="020F0400000000000000" pitchFamily="50" charset="-128"/>
              </a:rPr>
              <a:t>さんの</a:t>
            </a:r>
            <a:r>
              <a:rPr lang="ja-JP" altLang="en-US" sz="3525"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やさしい</a:t>
            </a:r>
            <a:endParaRPr lang="en-US" altLang="ja-JP" sz="3525"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endParaRPr>
          </a:p>
          <a:p>
            <a:pPr marL="0" indent="0">
              <a:lnSpc>
                <a:spcPct val="150000"/>
              </a:lnSpc>
              <a:buNone/>
            </a:pPr>
            <a:r>
              <a:rPr lang="ja-JP" altLang="en-US" sz="3525"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気づかいがとてもうれしく</a:t>
            </a:r>
            <a:r>
              <a:rPr lang="ja-JP" altLang="en-US" sz="3525" b="1" dirty="0">
                <a:solidFill>
                  <a:schemeClr val="bg1"/>
                </a:solidFill>
                <a:latin typeface="HG丸ｺﾞｼｯｸM-PRO" panose="020F0400000000000000" pitchFamily="50" charset="-128"/>
                <a:ea typeface="HG丸ｺﾞｼｯｸM-PRO" panose="020F0400000000000000" pitchFamily="50" charset="-128"/>
              </a:rPr>
              <a:t>、</a:t>
            </a:r>
            <a:endParaRPr lang="en-US" altLang="ja-JP" sz="3525" b="1" dirty="0">
              <a:solidFill>
                <a:schemeClr val="bg1"/>
              </a:solidFill>
              <a:latin typeface="HG丸ｺﾞｼｯｸM-PRO" panose="020F0400000000000000" pitchFamily="50" charset="-128"/>
              <a:ea typeface="HG丸ｺﾞｼｯｸM-PRO" panose="020F0400000000000000" pitchFamily="50" charset="-128"/>
            </a:endParaRPr>
          </a:p>
          <a:p>
            <a:pPr marL="0" indent="0">
              <a:lnSpc>
                <a:spcPct val="150000"/>
              </a:lnSpc>
              <a:buNone/>
            </a:pPr>
            <a:r>
              <a:rPr lang="ja-JP" altLang="en-US" sz="3525" b="1" dirty="0">
                <a:solidFill>
                  <a:schemeClr val="bg1"/>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a:t>
            </a:r>
            <a:r>
              <a:rPr lang="ja-JP" altLang="en-US" sz="3525"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ありがとう。</a:t>
            </a:r>
            <a:r>
              <a:rPr lang="ja-JP" altLang="en-US" sz="3525" b="1" dirty="0">
                <a:solidFill>
                  <a:schemeClr val="bg1"/>
                </a:solidFill>
                <a:latin typeface="HG丸ｺﾞｼｯｸM-PRO" panose="020F0400000000000000" pitchFamily="50" charset="-128"/>
                <a:ea typeface="HG丸ｺﾞｼｯｸM-PRO" panose="020F0400000000000000" pitchFamily="50" charset="-128"/>
              </a:rPr>
              <a:t>おはよう。</a:t>
            </a:r>
            <a:endParaRPr lang="en-US" altLang="ja-JP" sz="3525" b="1" dirty="0">
              <a:solidFill>
                <a:schemeClr val="bg1"/>
              </a:solidFill>
              <a:latin typeface="HG丸ｺﾞｼｯｸM-PRO" panose="020F0400000000000000" pitchFamily="50" charset="-128"/>
              <a:ea typeface="HG丸ｺﾞｼｯｸM-PRO" panose="020F0400000000000000" pitchFamily="50" charset="-128"/>
            </a:endParaRPr>
          </a:p>
          <a:p>
            <a:pPr marL="0" indent="0">
              <a:lnSpc>
                <a:spcPct val="150000"/>
              </a:lnSpc>
              <a:buNone/>
            </a:pPr>
            <a:r>
              <a:rPr lang="ja-JP" altLang="en-US" sz="3525" b="1" dirty="0">
                <a:solidFill>
                  <a:schemeClr val="bg1"/>
                </a:solidFill>
                <a:latin typeface="HG丸ｺﾞｼｯｸM-PRO" panose="020F0400000000000000" pitchFamily="50" charset="-128"/>
                <a:ea typeface="HG丸ｺﾞｼｯｸM-PRO" panose="020F0400000000000000" pitchFamily="50" charset="-128"/>
              </a:rPr>
              <a:t>昨日骨折しちゃった。」</a:t>
            </a:r>
            <a:endParaRPr lang="en-US" altLang="ja-JP" sz="3525" b="1" dirty="0">
              <a:solidFill>
                <a:schemeClr val="bg1"/>
              </a:solidFill>
              <a:latin typeface="HG丸ｺﾞｼｯｸM-PRO" panose="020F0400000000000000" pitchFamily="50" charset="-128"/>
              <a:ea typeface="HG丸ｺﾞｼｯｸM-PRO" panose="020F0400000000000000" pitchFamily="50" charset="-128"/>
            </a:endParaRPr>
          </a:p>
          <a:p>
            <a:pPr marL="0" indent="0">
              <a:lnSpc>
                <a:spcPct val="150000"/>
              </a:lnSpc>
              <a:buNone/>
            </a:pPr>
            <a:r>
              <a:rPr lang="ja-JP" altLang="en-US" sz="3525" b="1" dirty="0">
                <a:solidFill>
                  <a:schemeClr val="bg1"/>
                </a:solidFill>
                <a:latin typeface="HG丸ｺﾞｼｯｸM-PRO" panose="020F0400000000000000" pitchFamily="50" charset="-128"/>
                <a:ea typeface="HG丸ｺﾞｼｯｸM-PRO" panose="020F0400000000000000" pitchFamily="50" charset="-128"/>
              </a:rPr>
              <a:t>と苦笑いをして教室に入っていきました。</a:t>
            </a:r>
          </a:p>
          <a:p>
            <a:endParaRPr kumimoji="1" lang="ja-JP" altLang="en-US" dirty="0"/>
          </a:p>
        </p:txBody>
      </p:sp>
      <p:pic>
        <p:nvPicPr>
          <p:cNvPr id="2" name="図 1">
            <a:extLst>
              <a:ext uri="{FF2B5EF4-FFF2-40B4-BE49-F238E27FC236}">
                <a16:creationId xmlns:a16="http://schemas.microsoft.com/office/drawing/2014/main" id="{97F24D14-A5DF-405D-97E7-C55D7407E8AE}"/>
              </a:ext>
            </a:extLst>
          </p:cNvPr>
          <p:cNvPicPr>
            <a:picLocks noChangeAspect="1"/>
          </p:cNvPicPr>
          <p:nvPr/>
        </p:nvPicPr>
        <p:blipFill>
          <a:blip r:embed="rId2"/>
          <a:stretch>
            <a:fillRect/>
          </a:stretch>
        </p:blipFill>
        <p:spPr>
          <a:xfrm>
            <a:off x="6305550" y="2405933"/>
            <a:ext cx="2038350" cy="3263504"/>
          </a:xfrm>
          <a:prstGeom prst="rect">
            <a:avLst/>
          </a:prstGeom>
        </p:spPr>
      </p:pic>
      <p:sp>
        <p:nvSpPr>
          <p:cNvPr id="4" name="思考の吹き出し: 雲形 3">
            <a:extLst>
              <a:ext uri="{FF2B5EF4-FFF2-40B4-BE49-F238E27FC236}">
                <a16:creationId xmlns:a16="http://schemas.microsoft.com/office/drawing/2014/main" id="{B32FEE4D-72B7-4F16-8010-EE8FEAC435C3}"/>
              </a:ext>
            </a:extLst>
          </p:cNvPr>
          <p:cNvSpPr/>
          <p:nvPr/>
        </p:nvSpPr>
        <p:spPr>
          <a:xfrm>
            <a:off x="7633252" y="1401835"/>
            <a:ext cx="1431235" cy="1004099"/>
          </a:xfrm>
          <a:prstGeom prst="cloudCallout">
            <a:avLst>
              <a:gd name="adj1" fmla="val -20833"/>
              <a:gd name="adj2" fmla="val 91487"/>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HGP創英角ｺﾞｼｯｸUB" panose="020B0A00000000000000" pitchFamily="50" charset="-128"/>
                <a:ea typeface="HGP創英角ｺﾞｼｯｸUB" panose="020B0A00000000000000" pitchFamily="50" charset="-128"/>
              </a:rPr>
              <a:t>りんさん</a:t>
            </a:r>
            <a:endParaRPr lang="en-US" altLang="ja-JP" sz="1200" dirty="0">
              <a:solidFill>
                <a:schemeClr val="tx1"/>
              </a:solidFill>
              <a:latin typeface="HGP創英角ｺﾞｼｯｸUB" panose="020B0A00000000000000" pitchFamily="50" charset="-128"/>
              <a:ea typeface="HGP創英角ｺﾞｼｯｸUB" panose="020B0A00000000000000" pitchFamily="50" charset="-128"/>
            </a:endParaRPr>
          </a:p>
          <a:p>
            <a:pPr algn="ctr"/>
            <a:r>
              <a:rPr lang="ja-JP" altLang="en-US" sz="1200" dirty="0">
                <a:solidFill>
                  <a:schemeClr val="tx1"/>
                </a:solidFill>
                <a:latin typeface="HGP創英角ｺﾞｼｯｸUB" panose="020B0A00000000000000" pitchFamily="50" charset="-128"/>
                <a:ea typeface="HGP創英角ｺﾞｼｯｸUB" panose="020B0A00000000000000" pitchFamily="50" charset="-128"/>
              </a:rPr>
              <a:t>やさしいな</a:t>
            </a:r>
          </a:p>
        </p:txBody>
      </p:sp>
    </p:spTree>
    <p:extLst>
      <p:ext uri="{BB962C8B-B14F-4D97-AF65-F5344CB8AC3E}">
        <p14:creationId xmlns:p14="http://schemas.microsoft.com/office/powerpoint/2010/main" val="167138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B0594C3-FE07-40D3-B747-5BB21FD8220B}"/>
              </a:ext>
            </a:extLst>
          </p:cNvPr>
          <p:cNvSpPr>
            <a:spLocks noGrp="1"/>
          </p:cNvSpPr>
          <p:nvPr>
            <p:ph idx="1"/>
          </p:nvPr>
        </p:nvSpPr>
        <p:spPr>
          <a:xfrm>
            <a:off x="393759" y="1270450"/>
            <a:ext cx="6338481" cy="4540937"/>
          </a:xfrm>
        </p:spPr>
        <p:txBody>
          <a:bodyPr>
            <a:normAutofit/>
          </a:bodyPr>
          <a:lstStyle/>
          <a:p>
            <a:pPr marL="0" indent="0">
              <a:lnSpc>
                <a:spcPct val="200000"/>
              </a:lnSpc>
              <a:buNone/>
            </a:pPr>
            <a:r>
              <a:rPr lang="ja-JP" altLang="en-US" sz="2800" b="1" dirty="0">
                <a:solidFill>
                  <a:schemeClr val="bg1"/>
                </a:solidFill>
                <a:latin typeface="HG丸ｺﾞｼｯｸM-PRO" panose="020F0400000000000000" pitchFamily="50" charset="-128"/>
                <a:ea typeface="HG丸ｺﾞｼｯｸM-PRO" panose="020F0400000000000000" pitchFamily="50" charset="-128"/>
              </a:rPr>
              <a:t>それから</a:t>
            </a:r>
            <a:r>
              <a:rPr lang="en-US" altLang="ja-JP" sz="2800" b="1" dirty="0">
                <a:solidFill>
                  <a:schemeClr val="bg1"/>
                </a:solidFill>
                <a:latin typeface="HG丸ｺﾞｼｯｸM-PRO" panose="020F0400000000000000" pitchFamily="50" charset="-128"/>
                <a:ea typeface="HG丸ｺﾞｼｯｸM-PRO" panose="020F0400000000000000" pitchFamily="50" charset="-128"/>
              </a:rPr>
              <a:t>1</a:t>
            </a:r>
            <a:r>
              <a:rPr lang="ja-JP" altLang="en-US" sz="2800" b="1" dirty="0">
                <a:solidFill>
                  <a:schemeClr val="bg1"/>
                </a:solidFill>
                <a:latin typeface="HG丸ｺﾞｼｯｸM-PRO" panose="020F0400000000000000" pitchFamily="50" charset="-128"/>
                <a:ea typeface="HG丸ｺﾞｼｯｸM-PRO" panose="020F0400000000000000" pitchFamily="50" charset="-128"/>
              </a:rPr>
              <a:t>か月後、</a:t>
            </a:r>
            <a:endParaRPr lang="en-US" altLang="ja-JP" sz="2800" b="1" dirty="0">
              <a:solidFill>
                <a:schemeClr val="bg1"/>
              </a:solidFill>
              <a:latin typeface="HG丸ｺﾞｼｯｸM-PRO" panose="020F0400000000000000" pitchFamily="50" charset="-128"/>
              <a:ea typeface="HG丸ｺﾞｼｯｸM-PRO" panose="020F0400000000000000" pitchFamily="50" charset="-128"/>
            </a:endParaRPr>
          </a:p>
          <a:p>
            <a:pPr marL="0" indent="0">
              <a:lnSpc>
                <a:spcPct val="200000"/>
              </a:lnSpc>
              <a:buNone/>
            </a:pPr>
            <a:r>
              <a:rPr lang="ja-JP" altLang="en-US" sz="2800" b="1" dirty="0">
                <a:solidFill>
                  <a:schemeClr val="bg1"/>
                </a:solidFill>
                <a:latin typeface="HG丸ｺﾞｼｯｸM-PRO" panose="020F0400000000000000" pitchFamily="50" charset="-128"/>
                <a:ea typeface="HG丸ｺﾞｼｯｸM-PRO" panose="020F0400000000000000" pitchFamily="50" charset="-128"/>
              </a:rPr>
              <a:t>昼休みの終わりに、</a:t>
            </a:r>
            <a:endParaRPr lang="en-US" altLang="ja-JP" sz="2800" b="1" dirty="0">
              <a:solidFill>
                <a:schemeClr val="bg1"/>
              </a:solidFill>
              <a:latin typeface="HG丸ｺﾞｼｯｸM-PRO" panose="020F0400000000000000" pitchFamily="50" charset="-128"/>
              <a:ea typeface="HG丸ｺﾞｼｯｸM-PRO" panose="020F0400000000000000" pitchFamily="50" charset="-128"/>
            </a:endParaRPr>
          </a:p>
          <a:p>
            <a:pPr marL="0" indent="0">
              <a:lnSpc>
                <a:spcPct val="200000"/>
              </a:lnSpc>
              <a:buNone/>
            </a:pPr>
            <a:r>
              <a:rPr lang="ja-JP" altLang="en-US" sz="2800" b="1" dirty="0">
                <a:solidFill>
                  <a:srgbClr val="FF99CC"/>
                </a:solidFill>
                <a:latin typeface="HG丸ｺﾞｼｯｸM-PRO" panose="020F0400000000000000" pitchFamily="50" charset="-128"/>
                <a:ea typeface="HG丸ｺﾞｼｯｸM-PRO" panose="020F0400000000000000" pitchFamily="50" charset="-128"/>
              </a:rPr>
              <a:t>さくら</a:t>
            </a:r>
            <a:r>
              <a:rPr lang="ja-JP" altLang="en-US" sz="2800" b="1" dirty="0">
                <a:solidFill>
                  <a:schemeClr val="bg1"/>
                </a:solidFill>
                <a:latin typeface="HG丸ｺﾞｼｯｸM-PRO" panose="020F0400000000000000" pitchFamily="50" charset="-128"/>
                <a:ea typeface="HG丸ｺﾞｼｯｸM-PRO" panose="020F0400000000000000" pitchFamily="50" charset="-128"/>
              </a:rPr>
              <a:t>さんは校庭で転んでひざから</a:t>
            </a:r>
            <a:endParaRPr lang="en-US" altLang="ja-JP" sz="2800" b="1" dirty="0">
              <a:solidFill>
                <a:schemeClr val="bg1"/>
              </a:solidFill>
              <a:latin typeface="HG丸ｺﾞｼｯｸM-PRO" panose="020F0400000000000000" pitchFamily="50" charset="-128"/>
              <a:ea typeface="HG丸ｺﾞｼｯｸM-PRO" panose="020F0400000000000000" pitchFamily="50" charset="-128"/>
            </a:endParaRPr>
          </a:p>
          <a:p>
            <a:pPr marL="0" indent="0">
              <a:lnSpc>
                <a:spcPct val="200000"/>
              </a:lnSpc>
              <a:buNone/>
            </a:pPr>
            <a:r>
              <a:rPr lang="ja-JP" altLang="en-US" sz="2800" b="1" dirty="0">
                <a:solidFill>
                  <a:srgbClr val="FF0000"/>
                </a:solidFill>
                <a:latin typeface="HG丸ｺﾞｼｯｸM-PRO" panose="020F0400000000000000" pitchFamily="50" charset="-128"/>
                <a:ea typeface="HG丸ｺﾞｼｯｸM-PRO" panose="020F0400000000000000" pitchFamily="50" charset="-128"/>
              </a:rPr>
              <a:t>出血</a:t>
            </a:r>
            <a:r>
              <a:rPr lang="ja-JP" altLang="en-US" sz="2800" b="1" dirty="0">
                <a:solidFill>
                  <a:schemeClr val="bg1"/>
                </a:solidFill>
                <a:latin typeface="HG丸ｺﾞｼｯｸM-PRO" panose="020F0400000000000000" pitchFamily="50" charset="-128"/>
                <a:ea typeface="HG丸ｺﾞｼｯｸM-PRO" panose="020F0400000000000000" pitchFamily="50" charset="-128"/>
              </a:rPr>
              <a:t>してしゃがんで泣いていました。</a:t>
            </a:r>
          </a:p>
          <a:p>
            <a:endParaRPr kumimoji="1" lang="ja-JP" altLang="en-US" sz="2800" dirty="0"/>
          </a:p>
        </p:txBody>
      </p:sp>
      <p:pic>
        <p:nvPicPr>
          <p:cNvPr id="4" name="図 3">
            <a:extLst>
              <a:ext uri="{FF2B5EF4-FFF2-40B4-BE49-F238E27FC236}">
                <a16:creationId xmlns:a16="http://schemas.microsoft.com/office/drawing/2014/main" id="{772E3BA7-BB69-4D58-8B8E-FF73FB35889D}"/>
              </a:ext>
            </a:extLst>
          </p:cNvPr>
          <p:cNvPicPr>
            <a:picLocks noChangeAspect="1"/>
          </p:cNvPicPr>
          <p:nvPr/>
        </p:nvPicPr>
        <p:blipFill>
          <a:blip r:embed="rId2"/>
          <a:stretch>
            <a:fillRect/>
          </a:stretch>
        </p:blipFill>
        <p:spPr>
          <a:xfrm>
            <a:off x="6537597" y="2019538"/>
            <a:ext cx="2768851" cy="3042759"/>
          </a:xfrm>
          <a:prstGeom prst="rect">
            <a:avLst/>
          </a:prstGeom>
        </p:spPr>
      </p:pic>
      <p:pic>
        <p:nvPicPr>
          <p:cNvPr id="2" name="図 1">
            <a:extLst>
              <a:ext uri="{FF2B5EF4-FFF2-40B4-BE49-F238E27FC236}">
                <a16:creationId xmlns:a16="http://schemas.microsoft.com/office/drawing/2014/main" id="{4822ACC1-A83A-4443-8A9F-C6C63B44430A}"/>
              </a:ext>
            </a:extLst>
          </p:cNvPr>
          <p:cNvPicPr>
            <a:picLocks noChangeAspect="1"/>
          </p:cNvPicPr>
          <p:nvPr/>
        </p:nvPicPr>
        <p:blipFill>
          <a:blip r:embed="rId3"/>
          <a:stretch>
            <a:fillRect/>
          </a:stretch>
        </p:blipFill>
        <p:spPr>
          <a:xfrm>
            <a:off x="6331820" y="4369496"/>
            <a:ext cx="1328381" cy="1089571"/>
          </a:xfrm>
          <a:prstGeom prst="rect">
            <a:avLst/>
          </a:prstGeom>
        </p:spPr>
      </p:pic>
    </p:spTree>
    <p:extLst>
      <p:ext uri="{BB962C8B-B14F-4D97-AF65-F5344CB8AC3E}">
        <p14:creationId xmlns:p14="http://schemas.microsoft.com/office/powerpoint/2010/main" val="338635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B0594C3-FE07-40D3-B747-5BB21FD8220B}"/>
              </a:ext>
            </a:extLst>
          </p:cNvPr>
          <p:cNvSpPr>
            <a:spLocks noGrp="1"/>
          </p:cNvSpPr>
          <p:nvPr>
            <p:ph idx="1"/>
          </p:nvPr>
        </p:nvSpPr>
        <p:spPr>
          <a:xfrm>
            <a:off x="254553" y="1559120"/>
            <a:ext cx="6231778" cy="4176463"/>
          </a:xfrm>
        </p:spPr>
        <p:txBody>
          <a:bodyPr>
            <a:normAutofit/>
          </a:bodyPr>
          <a:lstStyle/>
          <a:p>
            <a:pPr marL="0" indent="0">
              <a:buNone/>
            </a:pPr>
            <a:r>
              <a:rPr lang="ja-JP" altLang="en-US" sz="2800" b="1" dirty="0">
                <a:solidFill>
                  <a:srgbClr val="FF99CC"/>
                </a:solidFill>
                <a:latin typeface="HG丸ｺﾞｼｯｸM-PRO" panose="020F0400000000000000" pitchFamily="50" charset="-128"/>
                <a:ea typeface="HG丸ｺﾞｼｯｸM-PRO" panose="020F0400000000000000" pitchFamily="50" charset="-128"/>
              </a:rPr>
              <a:t>さくら</a:t>
            </a:r>
            <a:r>
              <a:rPr lang="ja-JP" altLang="en-US" sz="2800" b="1" dirty="0">
                <a:solidFill>
                  <a:schemeClr val="bg1"/>
                </a:solidFill>
                <a:latin typeface="HG丸ｺﾞｼｯｸM-PRO" panose="020F0400000000000000" pitchFamily="50" charset="-128"/>
                <a:ea typeface="HG丸ｺﾞｼｯｸM-PRO" panose="020F0400000000000000" pitchFamily="50" charset="-128"/>
              </a:rPr>
              <a:t>さんが校庭で泣いている姿を見かけた</a:t>
            </a:r>
            <a:r>
              <a:rPr lang="ja-JP" altLang="en-US" sz="2800" b="1" dirty="0">
                <a:solidFill>
                  <a:srgbClr val="0066FF"/>
                </a:solidFill>
                <a:latin typeface="HG丸ｺﾞｼｯｸM-PRO" panose="020F0400000000000000" pitchFamily="50" charset="-128"/>
                <a:ea typeface="HG丸ｺﾞｼｯｸM-PRO" panose="020F0400000000000000" pitchFamily="50" charset="-128"/>
              </a:rPr>
              <a:t>ひろと</a:t>
            </a:r>
            <a:r>
              <a:rPr lang="ja-JP" altLang="en-US" sz="2800" b="1" dirty="0">
                <a:solidFill>
                  <a:schemeClr val="bg1"/>
                </a:solidFill>
                <a:latin typeface="HG丸ｺﾞｼｯｸM-PRO" panose="020F0400000000000000" pitchFamily="50" charset="-128"/>
                <a:ea typeface="HG丸ｺﾞｼｯｸM-PRO" panose="020F0400000000000000" pitchFamily="50" charset="-128"/>
              </a:rPr>
              <a:t>さんは、</a:t>
            </a:r>
            <a:r>
              <a:rPr lang="ja-JP" altLang="en-US" sz="2800" b="1" dirty="0">
                <a:solidFill>
                  <a:srgbClr val="FF99CC"/>
                </a:solidFill>
                <a:latin typeface="HG丸ｺﾞｼｯｸM-PRO" panose="020F0400000000000000" pitchFamily="50" charset="-128"/>
                <a:ea typeface="HG丸ｺﾞｼｯｸM-PRO" panose="020F0400000000000000" pitchFamily="50" charset="-128"/>
              </a:rPr>
              <a:t>さくら</a:t>
            </a:r>
            <a:r>
              <a:rPr lang="ja-JP" altLang="en-US" sz="2800" b="1" dirty="0">
                <a:solidFill>
                  <a:schemeClr val="bg1"/>
                </a:solidFill>
                <a:latin typeface="HG丸ｺﾞｼｯｸM-PRO" panose="020F0400000000000000" pitchFamily="50" charset="-128"/>
                <a:ea typeface="HG丸ｺﾞｼｯｸM-PRO" panose="020F0400000000000000" pitchFamily="50" charset="-128"/>
              </a:rPr>
              <a:t>さんと顔見知り程度でしたが、</a:t>
            </a:r>
            <a:r>
              <a:rPr lang="ja-JP" altLang="en-US" sz="2800" b="1" dirty="0">
                <a:solidFill>
                  <a:srgbClr val="FF9900"/>
                </a:solidFill>
                <a:latin typeface="HG丸ｺﾞｼｯｸM-PRO" panose="020F0400000000000000" pitchFamily="50" charset="-128"/>
                <a:ea typeface="HG丸ｺﾞｼｯｸM-PRO" panose="020F0400000000000000" pitchFamily="50" charset="-128"/>
              </a:rPr>
              <a:t>りん</a:t>
            </a:r>
            <a:r>
              <a:rPr lang="ja-JP" altLang="en-US" sz="2800" b="1" dirty="0">
                <a:solidFill>
                  <a:schemeClr val="bg1"/>
                </a:solidFill>
                <a:latin typeface="HG丸ｺﾞｼｯｸM-PRO" panose="020F0400000000000000" pitchFamily="50" charset="-128"/>
                <a:ea typeface="HG丸ｺﾞｼｯｸM-PRO" panose="020F0400000000000000" pitchFamily="50" charset="-128"/>
              </a:rPr>
              <a:t>さんに助けてもらったことを思い出し、</a:t>
            </a:r>
            <a:endParaRPr lang="en-US" altLang="ja-JP" sz="28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28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少しの勇気</a:t>
            </a:r>
            <a:r>
              <a:rPr lang="ja-JP" altLang="en-US" sz="2800" b="1" dirty="0">
                <a:solidFill>
                  <a:schemeClr val="bg1"/>
                </a:solidFill>
                <a:latin typeface="HG丸ｺﾞｼｯｸM-PRO" panose="020F0400000000000000" pitchFamily="50" charset="-128"/>
                <a:ea typeface="HG丸ｺﾞｼｯｸM-PRO" panose="020F0400000000000000" pitchFamily="50" charset="-128"/>
              </a:rPr>
              <a:t>をもって</a:t>
            </a:r>
            <a:r>
              <a:rPr lang="ja-JP" altLang="en-US" sz="2800" b="1" dirty="0">
                <a:solidFill>
                  <a:srgbClr val="FF99CC"/>
                </a:solidFill>
                <a:latin typeface="HG丸ｺﾞｼｯｸM-PRO" panose="020F0400000000000000" pitchFamily="50" charset="-128"/>
                <a:ea typeface="HG丸ｺﾞｼｯｸM-PRO" panose="020F0400000000000000" pitchFamily="50" charset="-128"/>
              </a:rPr>
              <a:t>さくら</a:t>
            </a:r>
            <a:r>
              <a:rPr lang="ja-JP" altLang="en-US" sz="2800" b="1" dirty="0">
                <a:solidFill>
                  <a:schemeClr val="bg1"/>
                </a:solidFill>
                <a:latin typeface="HG丸ｺﾞｼｯｸM-PRO" panose="020F0400000000000000" pitchFamily="50" charset="-128"/>
                <a:ea typeface="HG丸ｺﾞｼｯｸM-PRO" panose="020F0400000000000000" pitchFamily="50" charset="-128"/>
              </a:rPr>
              <a:t>さんに</a:t>
            </a:r>
            <a:endParaRPr lang="en-US" altLang="ja-JP" sz="28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2800" b="1" dirty="0">
                <a:solidFill>
                  <a:schemeClr val="bg1"/>
                </a:solidFill>
                <a:latin typeface="HG丸ｺﾞｼｯｸM-PRO" panose="020F0400000000000000" pitchFamily="50" charset="-128"/>
                <a:ea typeface="HG丸ｺﾞｼｯｸM-PRO" panose="020F0400000000000000" pitchFamily="50" charset="-128"/>
              </a:rPr>
              <a:t>「</a:t>
            </a:r>
            <a:r>
              <a:rPr lang="ja-JP" altLang="en-US" sz="2800" b="1" dirty="0">
                <a:solidFill>
                  <a:srgbClr val="FF9900"/>
                </a:solidFill>
                <a:effectLst>
                  <a:outerShdw blurRad="38100" dist="38100" dir="2700000" algn="tl">
                    <a:srgbClr val="000000">
                      <a:alpha val="43137"/>
                    </a:srgbClr>
                  </a:outerShdw>
                </a:effectLst>
                <a:latin typeface="HG丸ｺﾞｼｯｸM-PRO" panose="020F0400000000000000" pitchFamily="50" charset="-128"/>
                <a:ea typeface="HG丸ｺﾞｼｯｸM-PRO" panose="020F0400000000000000" pitchFamily="50" charset="-128"/>
              </a:rPr>
              <a:t>たいじょうぶ？</a:t>
            </a:r>
            <a:r>
              <a:rPr lang="ja-JP" altLang="en-US" sz="2800" b="1" dirty="0">
                <a:solidFill>
                  <a:schemeClr val="bg1"/>
                </a:solidFill>
                <a:latin typeface="HG丸ｺﾞｼｯｸM-PRO" panose="020F0400000000000000" pitchFamily="50" charset="-128"/>
                <a:ea typeface="HG丸ｺﾞｼｯｸM-PRO" panose="020F0400000000000000" pitchFamily="50" charset="-128"/>
              </a:rPr>
              <a:t>」</a:t>
            </a:r>
            <a:endParaRPr lang="en-US" altLang="ja-JP" sz="2800" b="1" dirty="0">
              <a:solidFill>
                <a:schemeClr val="bg1"/>
              </a:solidFill>
              <a:latin typeface="HG丸ｺﾞｼｯｸM-PRO" panose="020F0400000000000000" pitchFamily="50" charset="-128"/>
              <a:ea typeface="HG丸ｺﾞｼｯｸM-PRO" panose="020F0400000000000000" pitchFamily="50" charset="-128"/>
            </a:endParaRPr>
          </a:p>
          <a:p>
            <a:pPr marL="0" indent="0">
              <a:buNone/>
            </a:pPr>
            <a:r>
              <a:rPr lang="ja-JP" altLang="en-US" sz="2800" b="1" dirty="0">
                <a:solidFill>
                  <a:schemeClr val="bg1"/>
                </a:solidFill>
                <a:latin typeface="HG丸ｺﾞｼｯｸM-PRO" panose="020F0400000000000000" pitchFamily="50" charset="-128"/>
                <a:ea typeface="HG丸ｺﾞｼｯｸM-PRO" panose="020F0400000000000000" pitchFamily="50" charset="-128"/>
              </a:rPr>
              <a:t>と声をかけ保健室に連れて行ってあげました。</a:t>
            </a:r>
          </a:p>
          <a:p>
            <a:endParaRPr kumimoji="1" lang="ja-JP" altLang="en-US" sz="2800" dirty="0"/>
          </a:p>
          <a:p>
            <a:endParaRPr kumimoji="1" lang="ja-JP" altLang="en-US" sz="2800" dirty="0"/>
          </a:p>
        </p:txBody>
      </p:sp>
      <p:pic>
        <p:nvPicPr>
          <p:cNvPr id="4" name="図 3">
            <a:extLst>
              <a:ext uri="{FF2B5EF4-FFF2-40B4-BE49-F238E27FC236}">
                <a16:creationId xmlns:a16="http://schemas.microsoft.com/office/drawing/2014/main" id="{3ED10FCE-368D-471F-83AF-D40098D0621B}"/>
              </a:ext>
            </a:extLst>
          </p:cNvPr>
          <p:cNvPicPr>
            <a:picLocks noChangeAspect="1"/>
          </p:cNvPicPr>
          <p:nvPr/>
        </p:nvPicPr>
        <p:blipFill>
          <a:blip r:embed="rId2"/>
          <a:stretch>
            <a:fillRect/>
          </a:stretch>
        </p:blipFill>
        <p:spPr>
          <a:xfrm>
            <a:off x="6486331" y="1800064"/>
            <a:ext cx="1395770" cy="1533847"/>
          </a:xfrm>
          <a:prstGeom prst="rect">
            <a:avLst/>
          </a:prstGeom>
        </p:spPr>
      </p:pic>
      <p:pic>
        <p:nvPicPr>
          <p:cNvPr id="5" name="図 4">
            <a:extLst>
              <a:ext uri="{FF2B5EF4-FFF2-40B4-BE49-F238E27FC236}">
                <a16:creationId xmlns:a16="http://schemas.microsoft.com/office/drawing/2014/main" id="{B8A3FB4C-8EAE-4551-89D0-F2BF06BACE39}"/>
              </a:ext>
            </a:extLst>
          </p:cNvPr>
          <p:cNvPicPr>
            <a:picLocks noChangeAspect="1"/>
          </p:cNvPicPr>
          <p:nvPr/>
        </p:nvPicPr>
        <p:blipFill>
          <a:blip r:embed="rId3"/>
          <a:stretch>
            <a:fillRect/>
          </a:stretch>
        </p:blipFill>
        <p:spPr>
          <a:xfrm>
            <a:off x="6172006" y="3429000"/>
            <a:ext cx="2689412" cy="2571750"/>
          </a:xfrm>
          <a:prstGeom prst="rect">
            <a:avLst/>
          </a:prstGeom>
        </p:spPr>
      </p:pic>
      <p:pic>
        <p:nvPicPr>
          <p:cNvPr id="6146" name="Picture 2" descr="長袖の体操着を着た男の子のイラスト">
            <a:extLst>
              <a:ext uri="{FF2B5EF4-FFF2-40B4-BE49-F238E27FC236}">
                <a16:creationId xmlns:a16="http://schemas.microsoft.com/office/drawing/2014/main" id="{13FBC710-64E2-41B6-BCEE-4BE008498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711" y="857250"/>
            <a:ext cx="1709738" cy="1709738"/>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7C65E723-FCC4-4159-965B-2850B6D7EE7D}"/>
              </a:ext>
            </a:extLst>
          </p:cNvPr>
          <p:cNvPicPr>
            <a:picLocks noChangeAspect="1"/>
          </p:cNvPicPr>
          <p:nvPr/>
        </p:nvPicPr>
        <p:blipFill>
          <a:blip r:embed="rId5"/>
          <a:stretch>
            <a:fillRect/>
          </a:stretch>
        </p:blipFill>
        <p:spPr>
          <a:xfrm>
            <a:off x="6514360" y="938051"/>
            <a:ext cx="1339712" cy="603557"/>
          </a:xfrm>
          <a:prstGeom prst="rect">
            <a:avLst/>
          </a:prstGeom>
        </p:spPr>
      </p:pic>
    </p:spTree>
    <p:extLst>
      <p:ext uri="{BB962C8B-B14F-4D97-AF65-F5344CB8AC3E}">
        <p14:creationId xmlns:p14="http://schemas.microsoft.com/office/powerpoint/2010/main" val="2044164833"/>
      </p:ext>
    </p:extLst>
  </p:cSld>
  <p:clrMapOvr>
    <a:masterClrMapping/>
  </p:clrMapOvr>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HG創英角ｺﾞｼｯｸUB" pitchFamily="49" charset="-128"/>
          </a:defRPr>
        </a:defPPr>
      </a:lstStyle>
    </a:spDef>
    <a:ln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HG創英角ｺﾞｼｯｸUB" pitchFamily="49" charset="-128"/>
          </a:defRPr>
        </a:defPPr>
      </a:lstStyle>
    </a:lnDef>
    <a:txDef>
      <a:spPr bwMode="auto">
        <a:solidFill>
          <a:schemeClr val="lt1"/>
        </a:solidFill>
        <a:ln w="9525">
          <a:noFill/>
          <a:miter lim="800000"/>
          <a:headEnd/>
          <a:tailEnd/>
        </a:ln>
      </a:spPr>
      <a:bodyPr vert="horz" wrap="square" lIns="91440" tIns="45720" rIns="91440" bIns="45720" numCol="1" anchor="ctr" anchorCtr="1"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1" sz="2400" b="0" i="0" u="none" strike="noStrike" kern="0" cap="none" spc="0" normalizeH="0" baseline="0" noProof="0" dirty="0" smtClean="0">
            <a:ln>
              <a:noFill/>
            </a:ln>
            <a:solidFill>
              <a:sysClr val="windowText" lastClr="000000"/>
            </a:solidFill>
            <a:effectLst/>
            <a:uLnTx/>
            <a:uFillTx/>
            <a:latin typeface="HG丸ｺﾞｼｯｸM-PRO" pitchFamily="50" charset="-128"/>
            <a:ea typeface="HG丸ｺﾞｼｯｸM-PRO" pitchFamily="50" charset="-128"/>
            <a:cs typeface="+mn-cs"/>
          </a:defRPr>
        </a:defPPr>
      </a:lstStyle>
      <a:style>
        <a:lnRef idx="0">
          <a:scrgbClr r="0" g="0" b="0"/>
        </a:lnRef>
        <a:fillRef idx="0">
          <a:scrgbClr r="0" g="0" b="0"/>
        </a:fillRef>
        <a:effectRef idx="0">
          <a:scrgbClr r="0" g="0" b="0"/>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AA9E590B7EC424193C6E76D3029A214" ma:contentTypeVersion="0" ma:contentTypeDescription="新しいドキュメントを作成します。" ma:contentTypeScope="" ma:versionID="b49a2841e52a8fc64045309d7e994a43">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D24D91B-EBD6-4A19-BDB0-D8FD3B74FC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Organic</Template>
  <TotalTime>10703</TotalTime>
  <Words>875</Words>
  <Application>Microsoft Office PowerPoint</Application>
  <PresentationFormat>画面に合わせる (4:3)</PresentationFormat>
  <Paragraphs>76</Paragraphs>
  <Slides>14</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HGP創英角ｺﾞｼｯｸUB</vt:lpstr>
      <vt:lpstr>HG丸ｺﾞｼｯｸM-PRO</vt:lpstr>
      <vt:lpstr>Arial</vt:lpstr>
      <vt:lpstr>標準デザイン</vt:lpstr>
      <vt:lpstr>PowerPoint プレゼンテーション</vt:lpstr>
      <vt:lpstr>税金は みんなの たすけあい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税金は みんなの たすけあい</vt:lpstr>
    </vt:vector>
  </TitlesOfParts>
  <Company>国税庁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国税庁</dc:creator>
  <cp:lastModifiedBy>ishigaki1@JDLSERVER.LOCAL</cp:lastModifiedBy>
  <cp:revision>658</cp:revision>
  <cp:lastPrinted>2021-05-10T06:40:19Z</cp:lastPrinted>
  <dcterms:created xsi:type="dcterms:W3CDTF">2005-10-20T01:59:03Z</dcterms:created>
  <dcterms:modified xsi:type="dcterms:W3CDTF">2022-09-06T10:14:19Z</dcterms:modified>
</cp:coreProperties>
</file>